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handoutMasterIdLst>
    <p:handoutMasterId r:id="rId27"/>
  </p:handoutMasterIdLst>
  <p:sldIdLst>
    <p:sldId id="256" r:id="rId2"/>
    <p:sldId id="257" r:id="rId3"/>
    <p:sldId id="266" r:id="rId4"/>
    <p:sldId id="265" r:id="rId5"/>
    <p:sldId id="267" r:id="rId6"/>
    <p:sldId id="263" r:id="rId7"/>
    <p:sldId id="268" r:id="rId8"/>
    <p:sldId id="264" r:id="rId9"/>
    <p:sldId id="260" r:id="rId10"/>
    <p:sldId id="277" r:id="rId11"/>
    <p:sldId id="278" r:id="rId12"/>
    <p:sldId id="261" r:id="rId13"/>
    <p:sldId id="262" r:id="rId14"/>
    <p:sldId id="279" r:id="rId15"/>
    <p:sldId id="269" r:id="rId16"/>
    <p:sldId id="281" r:id="rId17"/>
    <p:sldId id="282" r:id="rId18"/>
    <p:sldId id="284" r:id="rId19"/>
    <p:sldId id="285" r:id="rId20"/>
    <p:sldId id="286" r:id="rId21"/>
    <p:sldId id="287" r:id="rId22"/>
    <p:sldId id="288" r:id="rId23"/>
    <p:sldId id="289" r:id="rId24"/>
    <p:sldId id="29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7772" autoAdjust="0"/>
  </p:normalViewPr>
  <p:slideViewPr>
    <p:cSldViewPr snapToGrid="0">
      <p:cViewPr varScale="1">
        <p:scale>
          <a:sx n="97" d="100"/>
          <a:sy n="97" d="100"/>
        </p:scale>
        <p:origin x="1110" y="84"/>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60" d="100"/>
          <a:sy n="60" d="100"/>
        </p:scale>
        <p:origin x="3187"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diagrams/_rels/data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9.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diagrams/_rels/drawing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9.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162F69A6-0780-49EA-A6A8-3965C12489B2}" type="doc">
      <dgm:prSet loTypeId="urn:microsoft.com/office/officeart/2018/2/layout/IconVerticalSolidList" loCatId="icon" qsTypeId="urn:microsoft.com/office/officeart/2005/8/quickstyle/simple1#1" qsCatId="simple" csTypeId="urn:microsoft.com/office/officeart/2018/5/colors/Iconchunking_neutralbg_colorful5" csCatId="colorful" phldr="1"/>
      <dgm:spPr/>
      <dgm:t>
        <a:bodyPr/>
        <a:lstStyle/>
        <a:p>
          <a:endParaRPr lang="en-US"/>
        </a:p>
      </dgm:t>
    </dgm:pt>
    <dgm:pt modelId="{30269CC2-8DD6-4402-82F3-18F164A732FF}">
      <dgm:prSet/>
      <dgm:spPr/>
      <dgm:t>
        <a:bodyPr/>
        <a:lstStyle/>
        <a:p>
          <a:r>
            <a:rPr lang="en-US" dirty="0">
              <a:solidFill>
                <a:schemeClr val="bg1"/>
              </a:solidFill>
            </a:rPr>
            <a:t>What’s CI ?</a:t>
          </a:r>
        </a:p>
      </dgm:t>
    </dgm:pt>
    <dgm:pt modelId="{4A8A3B18-A3DE-475C-8BF1-FB4B84DDA43B}" type="parTrans" cxnId="{813C1BD6-5A4A-43F4-8BF7-0645F72381AA}">
      <dgm:prSet/>
      <dgm:spPr/>
      <dgm:t>
        <a:bodyPr/>
        <a:lstStyle/>
        <a:p>
          <a:endParaRPr lang="en-US"/>
        </a:p>
      </dgm:t>
    </dgm:pt>
    <dgm:pt modelId="{2DAA2C1D-14F6-4BCA-B047-0B53ADD46F43}" type="sibTrans" cxnId="{813C1BD6-5A4A-43F4-8BF7-0645F72381AA}">
      <dgm:prSet/>
      <dgm:spPr/>
      <dgm:t>
        <a:bodyPr/>
        <a:lstStyle/>
        <a:p>
          <a:endParaRPr lang="en-US"/>
        </a:p>
      </dgm:t>
    </dgm:pt>
    <dgm:pt modelId="{2B87ECDB-C552-42F6-9B52-6548A18B206B}">
      <dgm:prSet/>
      <dgm:spPr/>
      <dgm:t>
        <a:bodyPr/>
        <a:lstStyle/>
        <a:p>
          <a:r>
            <a:rPr lang="en-US" dirty="0">
              <a:solidFill>
                <a:schemeClr val="bg1"/>
              </a:solidFill>
            </a:rPr>
            <a:t>Benefits</a:t>
          </a:r>
        </a:p>
      </dgm:t>
    </dgm:pt>
    <dgm:pt modelId="{0DC560D9-C62C-41BA-8D68-CB78933BFF0C}" type="parTrans" cxnId="{91AFA996-5E3B-401C-B400-E70DBD4A4AB6}">
      <dgm:prSet/>
      <dgm:spPr/>
      <dgm:t>
        <a:bodyPr/>
        <a:lstStyle/>
        <a:p>
          <a:endParaRPr lang="en-US"/>
        </a:p>
      </dgm:t>
    </dgm:pt>
    <dgm:pt modelId="{80EFB54F-1AC8-40D9-981D-4C85160A5799}" type="sibTrans" cxnId="{91AFA996-5E3B-401C-B400-E70DBD4A4AB6}">
      <dgm:prSet/>
      <dgm:spPr/>
      <dgm:t>
        <a:bodyPr/>
        <a:lstStyle/>
        <a:p>
          <a:endParaRPr lang="en-US"/>
        </a:p>
      </dgm:t>
    </dgm:pt>
    <dgm:pt modelId="{419DF63C-9792-4EF5-9125-1EEF4D07C33F}">
      <dgm:prSet/>
      <dgm:spPr/>
      <dgm:t>
        <a:bodyPr/>
        <a:lstStyle/>
        <a:p>
          <a:r>
            <a:rPr lang="en-US" dirty="0">
              <a:solidFill>
                <a:schemeClr val="bg1"/>
              </a:solidFill>
            </a:rPr>
            <a:t>CI Process</a:t>
          </a:r>
        </a:p>
      </dgm:t>
    </dgm:pt>
    <dgm:pt modelId="{2B95E8EF-82FE-4F54-970D-D55C9AD8EC00}" type="parTrans" cxnId="{024B121E-3EE5-42C9-97D1-5E0D27C29DC3}">
      <dgm:prSet/>
      <dgm:spPr/>
      <dgm:t>
        <a:bodyPr/>
        <a:lstStyle/>
        <a:p>
          <a:endParaRPr lang="en-US"/>
        </a:p>
      </dgm:t>
    </dgm:pt>
    <dgm:pt modelId="{EA8773AB-BB82-4BF6-944E-80CD2086CE93}" type="sibTrans" cxnId="{024B121E-3EE5-42C9-97D1-5E0D27C29DC3}">
      <dgm:prSet/>
      <dgm:spPr/>
      <dgm:t>
        <a:bodyPr/>
        <a:lstStyle/>
        <a:p>
          <a:endParaRPr lang="en-US"/>
        </a:p>
      </dgm:t>
    </dgm:pt>
    <dgm:pt modelId="{1B1E513F-BEB7-483A-8F12-A8210AEF19E9}">
      <dgm:prSet/>
      <dgm:spPr/>
      <dgm:t>
        <a:bodyPr/>
        <a:lstStyle/>
        <a:p>
          <a:r>
            <a:rPr lang="en-US" dirty="0">
              <a:solidFill>
                <a:schemeClr val="bg1"/>
              </a:solidFill>
            </a:rPr>
            <a:t>CI tools</a:t>
          </a:r>
        </a:p>
      </dgm:t>
    </dgm:pt>
    <dgm:pt modelId="{DB284026-3063-4705-B72C-ADE04469BE6D}" type="parTrans" cxnId="{9CD469EF-CF99-411A-B4B3-5B2C59AF684C}">
      <dgm:prSet/>
      <dgm:spPr/>
      <dgm:t>
        <a:bodyPr/>
        <a:lstStyle/>
        <a:p>
          <a:endParaRPr lang="en-US"/>
        </a:p>
      </dgm:t>
    </dgm:pt>
    <dgm:pt modelId="{D99C9B80-BA48-46B7-8B67-372E2AFD9E86}" type="sibTrans" cxnId="{9CD469EF-CF99-411A-B4B3-5B2C59AF684C}">
      <dgm:prSet/>
      <dgm:spPr/>
      <dgm:t>
        <a:bodyPr/>
        <a:lstStyle/>
        <a:p>
          <a:endParaRPr lang="en-US"/>
        </a:p>
      </dgm:t>
    </dgm:pt>
    <dgm:pt modelId="{F4A56385-3827-49D1-B533-953BA75136B7}">
      <dgm:prSet/>
      <dgm:spPr/>
      <dgm:t>
        <a:bodyPr/>
        <a:lstStyle/>
        <a:p>
          <a:r>
            <a:rPr lang="en-US" dirty="0">
              <a:solidFill>
                <a:schemeClr val="bg1"/>
              </a:solidFill>
            </a:rPr>
            <a:t>Conclusion</a:t>
          </a:r>
        </a:p>
      </dgm:t>
    </dgm:pt>
    <dgm:pt modelId="{5C6E35C5-B6D6-42D4-9FF2-63E3FEC1E45F}" type="parTrans" cxnId="{D572C096-14C8-487B-ABCD-6354192B80BA}">
      <dgm:prSet/>
      <dgm:spPr/>
      <dgm:t>
        <a:bodyPr/>
        <a:lstStyle/>
        <a:p>
          <a:endParaRPr lang="en-US"/>
        </a:p>
      </dgm:t>
    </dgm:pt>
    <dgm:pt modelId="{E866DA3A-B427-429E-A892-4812B432ED79}" type="sibTrans" cxnId="{D572C096-14C8-487B-ABCD-6354192B80BA}">
      <dgm:prSet/>
      <dgm:spPr/>
      <dgm:t>
        <a:bodyPr/>
        <a:lstStyle/>
        <a:p>
          <a:endParaRPr lang="en-US"/>
        </a:p>
      </dgm:t>
    </dgm:pt>
    <dgm:pt modelId="{05261D3E-3CC7-4C85-9E09-D67FC777908C}" type="pres">
      <dgm:prSet presAssocID="{162F69A6-0780-49EA-A6A8-3965C12489B2}" presName="root" presStyleCnt="0">
        <dgm:presLayoutVars>
          <dgm:dir/>
          <dgm:resizeHandles val="exact"/>
        </dgm:presLayoutVars>
      </dgm:prSet>
      <dgm:spPr/>
    </dgm:pt>
    <dgm:pt modelId="{25C6FE9B-AED9-47D9-807F-76A517615FC1}" type="pres">
      <dgm:prSet presAssocID="{30269CC2-8DD6-4402-82F3-18F164A732FF}" presName="compNode" presStyleCnt="0"/>
      <dgm:spPr/>
    </dgm:pt>
    <dgm:pt modelId="{99698387-9DF3-4127-A7DE-FCE3F05A3470}" type="pres">
      <dgm:prSet presAssocID="{30269CC2-8DD6-4402-82F3-18F164A732FF}" presName="bgRect" presStyleLbl="bgShp" presStyleIdx="0" presStyleCnt="5"/>
      <dgm:spPr>
        <a:prstGeom prst="rect">
          <a:avLst/>
        </a:prstGeom>
        <a:gradFill rotWithShape="0">
          <a:gsLst>
            <a:gs pos="0">
              <a:schemeClr val="tx1">
                <a:lumMod val="75000"/>
                <a:lumOff val="25000"/>
              </a:schemeClr>
            </a:gs>
            <a:gs pos="15929">
              <a:schemeClr val="tx1">
                <a:lumMod val="85000"/>
                <a:lumOff val="15000"/>
              </a:schemeClr>
            </a:gs>
            <a:gs pos="97000">
              <a:schemeClr val="tx1">
                <a:lumMod val="85000"/>
                <a:lumOff val="15000"/>
              </a:schemeClr>
            </a:gs>
            <a:gs pos="100000">
              <a:schemeClr val="accent2">
                <a:lumMod val="75000"/>
              </a:schemeClr>
            </a:gs>
          </a:gsLst>
          <a:lin ang="10800000" scaled="0"/>
        </a:gradFill>
      </dgm:spPr>
    </dgm:pt>
    <dgm:pt modelId="{B52E1101-E263-4511-8D8F-5A215C912C41}" type="pres">
      <dgm:prSet presAssocID="{30269CC2-8DD6-4402-82F3-18F164A732FF}" presName="iconRect" presStyleLbl="node1" presStyleIdx="0" presStyleCnt="5"/>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a:noFill/>
        </a:ln>
      </dgm:spPr>
    </dgm:pt>
    <dgm:pt modelId="{18EFBBAF-BD9F-4030-B8A4-57CCEB350921}" type="pres">
      <dgm:prSet presAssocID="{30269CC2-8DD6-4402-82F3-18F164A732FF}" presName="spaceRect" presStyleCnt="0"/>
      <dgm:spPr/>
    </dgm:pt>
    <dgm:pt modelId="{F113ED77-1650-49A8-987A-A13C2A50CEA5}" type="pres">
      <dgm:prSet presAssocID="{30269CC2-8DD6-4402-82F3-18F164A732FF}" presName="parTx" presStyleLbl="revTx" presStyleIdx="0" presStyleCnt="5">
        <dgm:presLayoutVars>
          <dgm:chMax val="0"/>
          <dgm:chPref val="0"/>
        </dgm:presLayoutVars>
      </dgm:prSet>
      <dgm:spPr/>
    </dgm:pt>
    <dgm:pt modelId="{084D1940-F8FF-48AA-A0CA-908C7645C951}" type="pres">
      <dgm:prSet presAssocID="{2DAA2C1D-14F6-4BCA-B047-0B53ADD46F43}" presName="sibTrans" presStyleCnt="0"/>
      <dgm:spPr/>
    </dgm:pt>
    <dgm:pt modelId="{922A9066-91F0-4494-8CF8-01F8511B6028}" type="pres">
      <dgm:prSet presAssocID="{2B87ECDB-C552-42F6-9B52-6548A18B206B}" presName="compNode" presStyleCnt="0"/>
      <dgm:spPr/>
    </dgm:pt>
    <dgm:pt modelId="{FA3369E0-5B38-4FDD-A9F5-22B9810A03F7}" type="pres">
      <dgm:prSet presAssocID="{2B87ECDB-C552-42F6-9B52-6548A18B206B}" presName="bgRect" presStyleLbl="bgShp" presStyleIdx="1" presStyleCnt="5"/>
      <dgm:spPr>
        <a:xfrm>
          <a:off x="0" y="1249576"/>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pt>
    <dgm:pt modelId="{FADE9C4E-BFE3-4374-BE2C-676ED238ACF2}" type="pres">
      <dgm:prSet presAssocID="{2B87ECDB-C552-42F6-9B52-6548A18B206B}" presName="iconRect" presStyleLbl="node1" presStyleIdx="1" presStyleCnt="5"/>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a:noFill/>
        </a:ln>
      </dgm:spPr>
    </dgm:pt>
    <dgm:pt modelId="{7000F0F2-143F-4CAE-BA6B-E9C401E5437A}" type="pres">
      <dgm:prSet presAssocID="{2B87ECDB-C552-42F6-9B52-6548A18B206B}" presName="spaceRect" presStyleCnt="0"/>
      <dgm:spPr/>
    </dgm:pt>
    <dgm:pt modelId="{AC018808-9CEA-4C61-8875-3E922AA167D7}" type="pres">
      <dgm:prSet presAssocID="{2B87ECDB-C552-42F6-9B52-6548A18B206B}" presName="parTx" presStyleLbl="revTx" presStyleIdx="1" presStyleCnt="5">
        <dgm:presLayoutVars>
          <dgm:chMax val="0"/>
          <dgm:chPref val="0"/>
        </dgm:presLayoutVars>
      </dgm:prSet>
      <dgm:spPr/>
    </dgm:pt>
    <dgm:pt modelId="{CE46B6BD-FA9F-4C65-8E75-D8C24C71657B}" type="pres">
      <dgm:prSet presAssocID="{80EFB54F-1AC8-40D9-981D-4C85160A5799}" presName="sibTrans" presStyleCnt="0"/>
      <dgm:spPr/>
    </dgm:pt>
    <dgm:pt modelId="{B12160B6-4EC8-4B4D-A1B2-F7F5F2795F75}" type="pres">
      <dgm:prSet presAssocID="{419DF63C-9792-4EF5-9125-1EEF4D07C33F}" presName="compNode" presStyleCnt="0"/>
      <dgm:spPr/>
    </dgm:pt>
    <dgm:pt modelId="{DB8ABDAA-976A-4A84-A3C3-277080E19DCA}" type="pres">
      <dgm:prSet presAssocID="{419DF63C-9792-4EF5-9125-1EEF4D07C33F}" presName="bgRect" presStyleLbl="bgShp" presStyleIdx="2" presStyleCnt="5"/>
      <dgm:spPr>
        <a:xfrm>
          <a:off x="0" y="2494477"/>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pt>
    <dgm:pt modelId="{D335376E-740A-4A47-BC5B-3381DE731CE0}" type="pres">
      <dgm:prSet presAssocID="{419DF63C-9792-4EF5-9125-1EEF4D07C33F}" presName="iconRect" presStyleLbl="node1" presStyleIdx="2" presStyleCnt="5"/>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a:noFill/>
        </a:ln>
      </dgm:spPr>
    </dgm:pt>
    <dgm:pt modelId="{BCDE90E0-E45B-4C79-BE60-A53702208276}" type="pres">
      <dgm:prSet presAssocID="{419DF63C-9792-4EF5-9125-1EEF4D07C33F}" presName="spaceRect" presStyleCnt="0"/>
      <dgm:spPr/>
    </dgm:pt>
    <dgm:pt modelId="{8409F791-340A-4625-9294-3E680D66DB63}" type="pres">
      <dgm:prSet presAssocID="{419DF63C-9792-4EF5-9125-1EEF4D07C33F}" presName="parTx" presStyleLbl="revTx" presStyleIdx="2" presStyleCnt="5">
        <dgm:presLayoutVars>
          <dgm:chMax val="0"/>
          <dgm:chPref val="0"/>
        </dgm:presLayoutVars>
      </dgm:prSet>
      <dgm:spPr/>
    </dgm:pt>
    <dgm:pt modelId="{D4892BA4-47FA-499C-84FA-3A971E9AFE41}" type="pres">
      <dgm:prSet presAssocID="{EA8773AB-BB82-4BF6-944E-80CD2086CE93}" presName="sibTrans" presStyleCnt="0"/>
      <dgm:spPr/>
    </dgm:pt>
    <dgm:pt modelId="{390D1410-0CB7-44D5-903C-C35615DE86E1}" type="pres">
      <dgm:prSet presAssocID="{1B1E513F-BEB7-483A-8F12-A8210AEF19E9}" presName="compNode" presStyleCnt="0"/>
      <dgm:spPr/>
    </dgm:pt>
    <dgm:pt modelId="{C2FCE80A-DCA0-4D7F-8F72-19CB2337E588}" type="pres">
      <dgm:prSet presAssocID="{1B1E513F-BEB7-483A-8F12-A8210AEF19E9}" presName="bgRect" presStyleLbl="bgShp" presStyleIdx="3" presStyleCnt="5"/>
      <dgm:spPr>
        <a:xfrm>
          <a:off x="0" y="3739377"/>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pt>
    <dgm:pt modelId="{1B0B9210-632F-4BB5-B140-1FA20D3CF123}" type="pres">
      <dgm:prSet presAssocID="{1B1E513F-BEB7-483A-8F12-A8210AEF19E9}" presName="iconRect" presStyleLbl="node1" presStyleIdx="3" presStyleCnt="5"/>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a:ln>
          <a:noFill/>
        </a:ln>
      </dgm:spPr>
    </dgm:pt>
    <dgm:pt modelId="{E9B85894-F3EF-4216-9DD4-962DCF409217}" type="pres">
      <dgm:prSet presAssocID="{1B1E513F-BEB7-483A-8F12-A8210AEF19E9}" presName="spaceRect" presStyleCnt="0"/>
      <dgm:spPr/>
    </dgm:pt>
    <dgm:pt modelId="{3CBA7321-E2AC-48FD-B351-CE3C9A4CE924}" type="pres">
      <dgm:prSet presAssocID="{1B1E513F-BEB7-483A-8F12-A8210AEF19E9}" presName="parTx" presStyleLbl="revTx" presStyleIdx="3" presStyleCnt="5">
        <dgm:presLayoutVars>
          <dgm:chMax val="0"/>
          <dgm:chPref val="0"/>
        </dgm:presLayoutVars>
      </dgm:prSet>
      <dgm:spPr/>
    </dgm:pt>
    <dgm:pt modelId="{5E25F319-BBA5-4820-B2FC-14F8D56BF078}" type="pres">
      <dgm:prSet presAssocID="{D99C9B80-BA48-46B7-8B67-372E2AFD9E86}" presName="sibTrans" presStyleCnt="0"/>
      <dgm:spPr/>
    </dgm:pt>
    <dgm:pt modelId="{A9DA4473-F7AD-4D05-A89E-4317469C9CAC}" type="pres">
      <dgm:prSet presAssocID="{F4A56385-3827-49D1-B533-953BA75136B7}" presName="compNode" presStyleCnt="0"/>
      <dgm:spPr/>
    </dgm:pt>
    <dgm:pt modelId="{343A76ED-9DD6-4B0A-830E-16ED952B3D06}" type="pres">
      <dgm:prSet presAssocID="{F4A56385-3827-49D1-B533-953BA75136B7}" presName="bgRect" presStyleLbl="bgShp" presStyleIdx="4" presStyleCnt="5"/>
      <dgm:spPr>
        <a:xfrm>
          <a:off x="0" y="4984278"/>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pt>
    <dgm:pt modelId="{C21BED67-1F13-4312-815B-B5C34DAA27F9}" type="pres">
      <dgm:prSet presAssocID="{F4A56385-3827-49D1-B533-953BA75136B7}" presName="iconRect" presStyleLbl="node1" presStyleIdx="4" presStyleCnt="5"/>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a:stretch>
        </a:blipFill>
        <a:ln>
          <a:noFill/>
        </a:ln>
      </dgm:spPr>
    </dgm:pt>
    <dgm:pt modelId="{8854FDB6-04FD-4DEB-9AB6-DDB7E532A353}" type="pres">
      <dgm:prSet presAssocID="{F4A56385-3827-49D1-B533-953BA75136B7}" presName="spaceRect" presStyleCnt="0"/>
      <dgm:spPr/>
    </dgm:pt>
    <dgm:pt modelId="{9260EF14-C09B-4543-88B7-7F45704CBA36}" type="pres">
      <dgm:prSet presAssocID="{F4A56385-3827-49D1-B533-953BA75136B7}" presName="parTx" presStyleLbl="revTx" presStyleIdx="4" presStyleCnt="5">
        <dgm:presLayoutVars>
          <dgm:chMax val="0"/>
          <dgm:chPref val="0"/>
        </dgm:presLayoutVars>
      </dgm:prSet>
      <dgm:spPr/>
    </dgm:pt>
  </dgm:ptLst>
  <dgm:cxnLst>
    <dgm:cxn modelId="{024B121E-3EE5-42C9-97D1-5E0D27C29DC3}" srcId="{162F69A6-0780-49EA-A6A8-3965C12489B2}" destId="{419DF63C-9792-4EF5-9125-1EEF4D07C33F}" srcOrd="2" destOrd="0" parTransId="{2B95E8EF-82FE-4F54-970D-D55C9AD8EC00}" sibTransId="{EA8773AB-BB82-4BF6-944E-80CD2086CE93}"/>
    <dgm:cxn modelId="{D7E7903A-483E-4876-8C77-EEB10661B95B}" type="presOf" srcId="{1B1E513F-BEB7-483A-8F12-A8210AEF19E9}" destId="{3CBA7321-E2AC-48FD-B351-CE3C9A4CE924}" srcOrd="0" destOrd="0" presId="urn:microsoft.com/office/officeart/2018/2/layout/IconVerticalSolidList"/>
    <dgm:cxn modelId="{C9B7BD43-67DC-4CD4-86B0-92B8BFA59068}" type="presOf" srcId="{2B87ECDB-C552-42F6-9B52-6548A18B206B}" destId="{AC018808-9CEA-4C61-8875-3E922AA167D7}" srcOrd="0" destOrd="0" presId="urn:microsoft.com/office/officeart/2018/2/layout/IconVerticalSolidList"/>
    <dgm:cxn modelId="{92648A4D-7D0D-48F5-96E4-BF8EC541B3A9}" type="presOf" srcId="{419DF63C-9792-4EF5-9125-1EEF4D07C33F}" destId="{8409F791-340A-4625-9294-3E680D66DB63}" srcOrd="0" destOrd="0" presId="urn:microsoft.com/office/officeart/2018/2/layout/IconVerticalSolidList"/>
    <dgm:cxn modelId="{DF18896F-7F42-4500-8AD0-6181E8694E28}" type="presOf" srcId="{F4A56385-3827-49D1-B533-953BA75136B7}" destId="{9260EF14-C09B-4543-88B7-7F45704CBA36}" srcOrd="0" destOrd="0" presId="urn:microsoft.com/office/officeart/2018/2/layout/IconVerticalSolidList"/>
    <dgm:cxn modelId="{91AFA996-5E3B-401C-B400-E70DBD4A4AB6}" srcId="{162F69A6-0780-49EA-A6A8-3965C12489B2}" destId="{2B87ECDB-C552-42F6-9B52-6548A18B206B}" srcOrd="1" destOrd="0" parTransId="{0DC560D9-C62C-41BA-8D68-CB78933BFF0C}" sibTransId="{80EFB54F-1AC8-40D9-981D-4C85160A5799}"/>
    <dgm:cxn modelId="{D572C096-14C8-487B-ABCD-6354192B80BA}" srcId="{162F69A6-0780-49EA-A6A8-3965C12489B2}" destId="{F4A56385-3827-49D1-B533-953BA75136B7}" srcOrd="4" destOrd="0" parTransId="{5C6E35C5-B6D6-42D4-9FF2-63E3FEC1E45F}" sibTransId="{E866DA3A-B427-429E-A892-4812B432ED79}"/>
    <dgm:cxn modelId="{813C1BD6-5A4A-43F4-8BF7-0645F72381AA}" srcId="{162F69A6-0780-49EA-A6A8-3965C12489B2}" destId="{30269CC2-8DD6-4402-82F3-18F164A732FF}" srcOrd="0" destOrd="0" parTransId="{4A8A3B18-A3DE-475C-8BF1-FB4B84DDA43B}" sibTransId="{2DAA2C1D-14F6-4BCA-B047-0B53ADD46F43}"/>
    <dgm:cxn modelId="{7F77D1ED-2343-4635-9FDF-CF5C9D2B3315}" type="presOf" srcId="{162F69A6-0780-49EA-A6A8-3965C12489B2}" destId="{05261D3E-3CC7-4C85-9E09-D67FC777908C}" srcOrd="0" destOrd="0" presId="urn:microsoft.com/office/officeart/2018/2/layout/IconVerticalSolidList"/>
    <dgm:cxn modelId="{9CD469EF-CF99-411A-B4B3-5B2C59AF684C}" srcId="{162F69A6-0780-49EA-A6A8-3965C12489B2}" destId="{1B1E513F-BEB7-483A-8F12-A8210AEF19E9}" srcOrd="3" destOrd="0" parTransId="{DB284026-3063-4705-B72C-ADE04469BE6D}" sibTransId="{D99C9B80-BA48-46B7-8B67-372E2AFD9E86}"/>
    <dgm:cxn modelId="{175EB5FF-CD0E-4495-8FA8-F19D1233730A}" type="presOf" srcId="{30269CC2-8DD6-4402-82F3-18F164A732FF}" destId="{F113ED77-1650-49A8-987A-A13C2A50CEA5}" srcOrd="0" destOrd="0" presId="urn:microsoft.com/office/officeart/2018/2/layout/IconVerticalSolidList"/>
    <dgm:cxn modelId="{B6784D09-C55E-4568-A257-9A4C076E72A2}" type="presParOf" srcId="{05261D3E-3CC7-4C85-9E09-D67FC777908C}" destId="{25C6FE9B-AED9-47D9-807F-76A517615FC1}" srcOrd="0" destOrd="0" presId="urn:microsoft.com/office/officeart/2018/2/layout/IconVerticalSolidList"/>
    <dgm:cxn modelId="{918FF3CA-876D-40FA-841A-AB5A28A77ED2}" type="presParOf" srcId="{25C6FE9B-AED9-47D9-807F-76A517615FC1}" destId="{99698387-9DF3-4127-A7DE-FCE3F05A3470}" srcOrd="0" destOrd="0" presId="urn:microsoft.com/office/officeart/2018/2/layout/IconVerticalSolidList"/>
    <dgm:cxn modelId="{9E8C0B32-A7B3-460A-83CF-493652F6403A}" type="presParOf" srcId="{25C6FE9B-AED9-47D9-807F-76A517615FC1}" destId="{B52E1101-E263-4511-8D8F-5A215C912C41}" srcOrd="1" destOrd="0" presId="urn:microsoft.com/office/officeart/2018/2/layout/IconVerticalSolidList"/>
    <dgm:cxn modelId="{BF3562AE-51B6-4827-AC2A-02A6C7EE6F5E}" type="presParOf" srcId="{25C6FE9B-AED9-47D9-807F-76A517615FC1}" destId="{18EFBBAF-BD9F-4030-B8A4-57CCEB350921}" srcOrd="2" destOrd="0" presId="urn:microsoft.com/office/officeart/2018/2/layout/IconVerticalSolidList"/>
    <dgm:cxn modelId="{04E3ADEA-CCED-42DB-834F-C02041D4F81B}" type="presParOf" srcId="{25C6FE9B-AED9-47D9-807F-76A517615FC1}" destId="{F113ED77-1650-49A8-987A-A13C2A50CEA5}" srcOrd="3" destOrd="0" presId="urn:microsoft.com/office/officeart/2018/2/layout/IconVerticalSolidList"/>
    <dgm:cxn modelId="{F6438E6C-D016-4A64-9005-13CAA2685ADD}" type="presParOf" srcId="{05261D3E-3CC7-4C85-9E09-D67FC777908C}" destId="{084D1940-F8FF-48AA-A0CA-908C7645C951}" srcOrd="1" destOrd="0" presId="urn:microsoft.com/office/officeart/2018/2/layout/IconVerticalSolidList"/>
    <dgm:cxn modelId="{CEB88A46-381C-4FB3-B5C2-36F0205865FC}" type="presParOf" srcId="{05261D3E-3CC7-4C85-9E09-D67FC777908C}" destId="{922A9066-91F0-4494-8CF8-01F8511B6028}" srcOrd="2" destOrd="0" presId="urn:microsoft.com/office/officeart/2018/2/layout/IconVerticalSolidList"/>
    <dgm:cxn modelId="{D1B45BFC-BE7D-41A5-ACF1-DDC855C4E453}" type="presParOf" srcId="{922A9066-91F0-4494-8CF8-01F8511B6028}" destId="{FA3369E0-5B38-4FDD-A9F5-22B9810A03F7}" srcOrd="0" destOrd="0" presId="urn:microsoft.com/office/officeart/2018/2/layout/IconVerticalSolidList"/>
    <dgm:cxn modelId="{4643A976-3E27-4CAA-B7FC-B0B83CAF8B1F}" type="presParOf" srcId="{922A9066-91F0-4494-8CF8-01F8511B6028}" destId="{FADE9C4E-BFE3-4374-BE2C-676ED238ACF2}" srcOrd="1" destOrd="0" presId="urn:microsoft.com/office/officeart/2018/2/layout/IconVerticalSolidList"/>
    <dgm:cxn modelId="{D766C06F-7B8D-459C-9FB9-C58229C29760}" type="presParOf" srcId="{922A9066-91F0-4494-8CF8-01F8511B6028}" destId="{7000F0F2-143F-4CAE-BA6B-E9C401E5437A}" srcOrd="2" destOrd="0" presId="urn:microsoft.com/office/officeart/2018/2/layout/IconVerticalSolidList"/>
    <dgm:cxn modelId="{150742EF-413B-4B94-8C6E-7E0DC782FB81}" type="presParOf" srcId="{922A9066-91F0-4494-8CF8-01F8511B6028}" destId="{AC018808-9CEA-4C61-8875-3E922AA167D7}" srcOrd="3" destOrd="0" presId="urn:microsoft.com/office/officeart/2018/2/layout/IconVerticalSolidList"/>
    <dgm:cxn modelId="{8C73B2A2-55AA-4BE8-A101-760B33AD8140}" type="presParOf" srcId="{05261D3E-3CC7-4C85-9E09-D67FC777908C}" destId="{CE46B6BD-FA9F-4C65-8E75-D8C24C71657B}" srcOrd="3" destOrd="0" presId="urn:microsoft.com/office/officeart/2018/2/layout/IconVerticalSolidList"/>
    <dgm:cxn modelId="{18BE3019-0E90-4C32-A988-157009864AD2}" type="presParOf" srcId="{05261D3E-3CC7-4C85-9E09-D67FC777908C}" destId="{B12160B6-4EC8-4B4D-A1B2-F7F5F2795F75}" srcOrd="4" destOrd="0" presId="urn:microsoft.com/office/officeart/2018/2/layout/IconVerticalSolidList"/>
    <dgm:cxn modelId="{2EEC68C7-29BF-4C02-91C1-17C5C78737B5}" type="presParOf" srcId="{B12160B6-4EC8-4B4D-A1B2-F7F5F2795F75}" destId="{DB8ABDAA-976A-4A84-A3C3-277080E19DCA}" srcOrd="0" destOrd="0" presId="urn:microsoft.com/office/officeart/2018/2/layout/IconVerticalSolidList"/>
    <dgm:cxn modelId="{F1D89C2A-76D1-4569-963D-1C92D0A16E1C}" type="presParOf" srcId="{B12160B6-4EC8-4B4D-A1B2-F7F5F2795F75}" destId="{D335376E-740A-4A47-BC5B-3381DE731CE0}" srcOrd="1" destOrd="0" presId="urn:microsoft.com/office/officeart/2018/2/layout/IconVerticalSolidList"/>
    <dgm:cxn modelId="{4E76AE4D-E418-463B-994D-6DDD4BE738C0}" type="presParOf" srcId="{B12160B6-4EC8-4B4D-A1B2-F7F5F2795F75}" destId="{BCDE90E0-E45B-4C79-BE60-A53702208276}" srcOrd="2" destOrd="0" presId="urn:microsoft.com/office/officeart/2018/2/layout/IconVerticalSolidList"/>
    <dgm:cxn modelId="{A3104C94-C425-4DC0-8A01-7FDFF0F35AAA}" type="presParOf" srcId="{B12160B6-4EC8-4B4D-A1B2-F7F5F2795F75}" destId="{8409F791-340A-4625-9294-3E680D66DB63}" srcOrd="3" destOrd="0" presId="urn:microsoft.com/office/officeart/2018/2/layout/IconVerticalSolidList"/>
    <dgm:cxn modelId="{605473B3-8AA5-4EE0-BFBA-3AB749038A35}" type="presParOf" srcId="{05261D3E-3CC7-4C85-9E09-D67FC777908C}" destId="{D4892BA4-47FA-499C-84FA-3A971E9AFE41}" srcOrd="5" destOrd="0" presId="urn:microsoft.com/office/officeart/2018/2/layout/IconVerticalSolidList"/>
    <dgm:cxn modelId="{CC9F31C5-774B-4FC3-9646-7E0EFDB54727}" type="presParOf" srcId="{05261D3E-3CC7-4C85-9E09-D67FC777908C}" destId="{390D1410-0CB7-44D5-903C-C35615DE86E1}" srcOrd="6" destOrd="0" presId="urn:microsoft.com/office/officeart/2018/2/layout/IconVerticalSolidList"/>
    <dgm:cxn modelId="{34A9E1BF-6D83-4701-9E7B-CBCD8074AEAA}" type="presParOf" srcId="{390D1410-0CB7-44D5-903C-C35615DE86E1}" destId="{C2FCE80A-DCA0-4D7F-8F72-19CB2337E588}" srcOrd="0" destOrd="0" presId="urn:microsoft.com/office/officeart/2018/2/layout/IconVerticalSolidList"/>
    <dgm:cxn modelId="{2682A58B-536A-49D1-A507-E48E245F1609}" type="presParOf" srcId="{390D1410-0CB7-44D5-903C-C35615DE86E1}" destId="{1B0B9210-632F-4BB5-B140-1FA20D3CF123}" srcOrd="1" destOrd="0" presId="urn:microsoft.com/office/officeart/2018/2/layout/IconVerticalSolidList"/>
    <dgm:cxn modelId="{59D669F7-8B16-4888-95F6-5986C0AFE631}" type="presParOf" srcId="{390D1410-0CB7-44D5-903C-C35615DE86E1}" destId="{E9B85894-F3EF-4216-9DD4-962DCF409217}" srcOrd="2" destOrd="0" presId="urn:microsoft.com/office/officeart/2018/2/layout/IconVerticalSolidList"/>
    <dgm:cxn modelId="{BD8D7B70-D5A5-475A-9EAE-2DF74A65E7A7}" type="presParOf" srcId="{390D1410-0CB7-44D5-903C-C35615DE86E1}" destId="{3CBA7321-E2AC-48FD-B351-CE3C9A4CE924}" srcOrd="3" destOrd="0" presId="urn:microsoft.com/office/officeart/2018/2/layout/IconVerticalSolidList"/>
    <dgm:cxn modelId="{A54D5403-F787-4964-8489-63C75BE2EFB6}" type="presParOf" srcId="{05261D3E-3CC7-4C85-9E09-D67FC777908C}" destId="{5E25F319-BBA5-4820-B2FC-14F8D56BF078}" srcOrd="7" destOrd="0" presId="urn:microsoft.com/office/officeart/2018/2/layout/IconVerticalSolidList"/>
    <dgm:cxn modelId="{B5AAF852-AE2E-40BE-BC22-1382A2AD5A44}" type="presParOf" srcId="{05261D3E-3CC7-4C85-9E09-D67FC777908C}" destId="{A9DA4473-F7AD-4D05-A89E-4317469C9CAC}" srcOrd="8" destOrd="0" presId="urn:microsoft.com/office/officeart/2018/2/layout/IconVerticalSolidList"/>
    <dgm:cxn modelId="{80161854-1670-4BD7-9912-A0DFE5201001}" type="presParOf" srcId="{A9DA4473-F7AD-4D05-A89E-4317469C9CAC}" destId="{343A76ED-9DD6-4B0A-830E-16ED952B3D06}" srcOrd="0" destOrd="0" presId="urn:microsoft.com/office/officeart/2018/2/layout/IconVerticalSolidList"/>
    <dgm:cxn modelId="{17AEC66B-BBFF-4EF5-B894-6B5A992F362F}" type="presParOf" srcId="{A9DA4473-F7AD-4D05-A89E-4317469C9CAC}" destId="{C21BED67-1F13-4312-815B-B5C34DAA27F9}" srcOrd="1" destOrd="0" presId="urn:microsoft.com/office/officeart/2018/2/layout/IconVerticalSolidList"/>
    <dgm:cxn modelId="{D35FF1B4-6B78-4ECE-976F-17DFD749DB9F}" type="presParOf" srcId="{A9DA4473-F7AD-4D05-A89E-4317469C9CAC}" destId="{8854FDB6-04FD-4DEB-9AB6-DDB7E532A353}" srcOrd="2" destOrd="0" presId="urn:microsoft.com/office/officeart/2018/2/layout/IconVerticalSolidList"/>
    <dgm:cxn modelId="{00C148E5-B634-4CBF-973D-0F5A3C5E09C8}" type="presParOf" srcId="{A9DA4473-F7AD-4D05-A89E-4317469C9CAC}" destId="{9260EF14-C09B-4543-88B7-7F45704CBA3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2F69A6-0780-49EA-A6A8-3965C12489B2}" type="doc">
      <dgm:prSet loTypeId="urn:microsoft.com/office/officeart/2018/2/layout/IconVerticalSolidList" loCatId="icon" qsTypeId="urn:microsoft.com/office/officeart/2005/8/quickstyle/simple1#2" qsCatId="simple" csTypeId="urn:microsoft.com/office/officeart/2018/5/colors/Iconchunking_neutralbg_colorful5" csCatId="colorful" phldr="1"/>
      <dgm:spPr/>
      <dgm:t>
        <a:bodyPr/>
        <a:lstStyle/>
        <a:p>
          <a:endParaRPr lang="en-US"/>
        </a:p>
      </dgm:t>
    </dgm:pt>
    <dgm:pt modelId="{30269CC2-8DD6-4402-82F3-18F164A732FF}">
      <dgm:prSet/>
      <dgm:spPr/>
      <dgm:t>
        <a:bodyPr/>
        <a:lstStyle/>
        <a:p>
          <a:r>
            <a:rPr lang="en-US" dirty="0">
              <a:solidFill>
                <a:schemeClr val="bg1"/>
              </a:solidFill>
            </a:rPr>
            <a:t>What’s CD?</a:t>
          </a:r>
        </a:p>
      </dgm:t>
    </dgm:pt>
    <dgm:pt modelId="{4A8A3B18-A3DE-475C-8BF1-FB4B84DDA43B}" type="parTrans" cxnId="{813C1BD6-5A4A-43F4-8BF7-0645F72381AA}">
      <dgm:prSet/>
      <dgm:spPr/>
      <dgm:t>
        <a:bodyPr/>
        <a:lstStyle/>
        <a:p>
          <a:endParaRPr lang="en-US"/>
        </a:p>
      </dgm:t>
    </dgm:pt>
    <dgm:pt modelId="{2DAA2C1D-14F6-4BCA-B047-0B53ADD46F43}" type="sibTrans" cxnId="{813C1BD6-5A4A-43F4-8BF7-0645F72381AA}">
      <dgm:prSet/>
      <dgm:spPr/>
      <dgm:t>
        <a:bodyPr/>
        <a:lstStyle/>
        <a:p>
          <a:endParaRPr lang="en-US"/>
        </a:p>
      </dgm:t>
    </dgm:pt>
    <dgm:pt modelId="{2B87ECDB-C552-42F6-9B52-6548A18B206B}">
      <dgm:prSet/>
      <dgm:spPr/>
      <dgm:t>
        <a:bodyPr/>
        <a:lstStyle/>
        <a:p>
          <a:r>
            <a:rPr lang="en-US" dirty="0">
              <a:solidFill>
                <a:schemeClr val="bg1"/>
              </a:solidFill>
            </a:rPr>
            <a:t>Benefits</a:t>
          </a:r>
        </a:p>
      </dgm:t>
    </dgm:pt>
    <dgm:pt modelId="{0DC560D9-C62C-41BA-8D68-CB78933BFF0C}" type="parTrans" cxnId="{91AFA996-5E3B-401C-B400-E70DBD4A4AB6}">
      <dgm:prSet/>
      <dgm:spPr/>
      <dgm:t>
        <a:bodyPr/>
        <a:lstStyle/>
        <a:p>
          <a:endParaRPr lang="en-US"/>
        </a:p>
      </dgm:t>
    </dgm:pt>
    <dgm:pt modelId="{80EFB54F-1AC8-40D9-981D-4C85160A5799}" type="sibTrans" cxnId="{91AFA996-5E3B-401C-B400-E70DBD4A4AB6}">
      <dgm:prSet/>
      <dgm:spPr/>
      <dgm:t>
        <a:bodyPr/>
        <a:lstStyle/>
        <a:p>
          <a:endParaRPr lang="en-US"/>
        </a:p>
      </dgm:t>
    </dgm:pt>
    <dgm:pt modelId="{419DF63C-9792-4EF5-9125-1EEF4D07C33F}">
      <dgm:prSet/>
      <dgm:spPr/>
      <dgm:t>
        <a:bodyPr/>
        <a:lstStyle/>
        <a:p>
          <a:r>
            <a:rPr lang="en-US" dirty="0">
              <a:solidFill>
                <a:schemeClr val="bg1"/>
              </a:solidFill>
            </a:rPr>
            <a:t>CD Process</a:t>
          </a:r>
        </a:p>
      </dgm:t>
    </dgm:pt>
    <dgm:pt modelId="{2B95E8EF-82FE-4F54-970D-D55C9AD8EC00}" type="parTrans" cxnId="{024B121E-3EE5-42C9-97D1-5E0D27C29DC3}">
      <dgm:prSet/>
      <dgm:spPr/>
      <dgm:t>
        <a:bodyPr/>
        <a:lstStyle/>
        <a:p>
          <a:endParaRPr lang="en-US"/>
        </a:p>
      </dgm:t>
    </dgm:pt>
    <dgm:pt modelId="{EA8773AB-BB82-4BF6-944E-80CD2086CE93}" type="sibTrans" cxnId="{024B121E-3EE5-42C9-97D1-5E0D27C29DC3}">
      <dgm:prSet/>
      <dgm:spPr/>
      <dgm:t>
        <a:bodyPr/>
        <a:lstStyle/>
        <a:p>
          <a:endParaRPr lang="en-US"/>
        </a:p>
      </dgm:t>
    </dgm:pt>
    <dgm:pt modelId="{1B1E513F-BEB7-483A-8F12-A8210AEF19E9}">
      <dgm:prSet/>
      <dgm:spPr/>
      <dgm:t>
        <a:bodyPr/>
        <a:lstStyle/>
        <a:p>
          <a:r>
            <a:rPr lang="en-US" dirty="0">
              <a:solidFill>
                <a:schemeClr val="bg1"/>
              </a:solidFill>
            </a:rPr>
            <a:t>CD Tools</a:t>
          </a:r>
        </a:p>
      </dgm:t>
    </dgm:pt>
    <dgm:pt modelId="{DB284026-3063-4705-B72C-ADE04469BE6D}" type="parTrans" cxnId="{9CD469EF-CF99-411A-B4B3-5B2C59AF684C}">
      <dgm:prSet/>
      <dgm:spPr/>
      <dgm:t>
        <a:bodyPr/>
        <a:lstStyle/>
        <a:p>
          <a:endParaRPr lang="en-US"/>
        </a:p>
      </dgm:t>
    </dgm:pt>
    <dgm:pt modelId="{D99C9B80-BA48-46B7-8B67-372E2AFD9E86}" type="sibTrans" cxnId="{9CD469EF-CF99-411A-B4B3-5B2C59AF684C}">
      <dgm:prSet/>
      <dgm:spPr/>
      <dgm:t>
        <a:bodyPr/>
        <a:lstStyle/>
        <a:p>
          <a:endParaRPr lang="en-US"/>
        </a:p>
      </dgm:t>
    </dgm:pt>
    <dgm:pt modelId="{F4A56385-3827-49D1-B533-953BA75136B7}">
      <dgm:prSet/>
      <dgm:spPr/>
      <dgm:t>
        <a:bodyPr/>
        <a:lstStyle/>
        <a:p>
          <a:r>
            <a:rPr lang="en-US" dirty="0">
              <a:solidFill>
                <a:schemeClr val="bg1"/>
              </a:solidFill>
            </a:rPr>
            <a:t>Conclusion</a:t>
          </a:r>
        </a:p>
      </dgm:t>
    </dgm:pt>
    <dgm:pt modelId="{5C6E35C5-B6D6-42D4-9FF2-63E3FEC1E45F}" type="parTrans" cxnId="{D572C096-14C8-487B-ABCD-6354192B80BA}">
      <dgm:prSet/>
      <dgm:spPr/>
      <dgm:t>
        <a:bodyPr/>
        <a:lstStyle/>
        <a:p>
          <a:endParaRPr lang="en-US"/>
        </a:p>
      </dgm:t>
    </dgm:pt>
    <dgm:pt modelId="{E866DA3A-B427-429E-A892-4812B432ED79}" type="sibTrans" cxnId="{D572C096-14C8-487B-ABCD-6354192B80BA}">
      <dgm:prSet/>
      <dgm:spPr/>
      <dgm:t>
        <a:bodyPr/>
        <a:lstStyle/>
        <a:p>
          <a:endParaRPr lang="en-US"/>
        </a:p>
      </dgm:t>
    </dgm:pt>
    <dgm:pt modelId="{05261D3E-3CC7-4C85-9E09-D67FC777908C}" type="pres">
      <dgm:prSet presAssocID="{162F69A6-0780-49EA-A6A8-3965C12489B2}" presName="root" presStyleCnt="0">
        <dgm:presLayoutVars>
          <dgm:dir/>
          <dgm:resizeHandles val="exact"/>
        </dgm:presLayoutVars>
      </dgm:prSet>
      <dgm:spPr/>
    </dgm:pt>
    <dgm:pt modelId="{25C6FE9B-AED9-47D9-807F-76A517615FC1}" type="pres">
      <dgm:prSet presAssocID="{30269CC2-8DD6-4402-82F3-18F164A732FF}" presName="compNode" presStyleCnt="0"/>
      <dgm:spPr/>
    </dgm:pt>
    <dgm:pt modelId="{99698387-9DF3-4127-A7DE-FCE3F05A3470}" type="pres">
      <dgm:prSet presAssocID="{30269CC2-8DD6-4402-82F3-18F164A732FF}" presName="bgRect" presStyleLbl="bgShp" presStyleIdx="0" presStyleCnt="5" custLinFactNeighborX="-1052" custLinFactNeighborY="-1275"/>
      <dgm:spPr>
        <a:prstGeom prst="rect">
          <a:avLst/>
        </a:prstGeom>
        <a:blipFill rotWithShape="0">
          <a:blip xmlns:r="http://schemas.openxmlformats.org/officeDocument/2006/relationships" r:embed="rId1"/>
          <a:srcRect/>
          <a:stretch>
            <a:fillRect t="-250000" b="-250000"/>
          </a:stretch>
        </a:blipFill>
      </dgm:spPr>
    </dgm:pt>
    <dgm:pt modelId="{B52E1101-E263-4511-8D8F-5A215C912C41}" type="pres">
      <dgm:prSet presAssocID="{30269CC2-8DD6-4402-82F3-18F164A732FF}" presName="iconRect" presStyleLbl="node1" presStyleIdx="0" presStyleCnt="5"/>
      <dgm:spPr>
        <a:blipFill rotWithShape="1">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a:noFill/>
        </a:ln>
      </dgm:spPr>
    </dgm:pt>
    <dgm:pt modelId="{18EFBBAF-BD9F-4030-B8A4-57CCEB350921}" type="pres">
      <dgm:prSet presAssocID="{30269CC2-8DD6-4402-82F3-18F164A732FF}" presName="spaceRect" presStyleCnt="0"/>
      <dgm:spPr/>
    </dgm:pt>
    <dgm:pt modelId="{F113ED77-1650-49A8-987A-A13C2A50CEA5}" type="pres">
      <dgm:prSet presAssocID="{30269CC2-8DD6-4402-82F3-18F164A732FF}" presName="parTx" presStyleLbl="revTx" presStyleIdx="0" presStyleCnt="5">
        <dgm:presLayoutVars>
          <dgm:chMax val="0"/>
          <dgm:chPref val="0"/>
        </dgm:presLayoutVars>
      </dgm:prSet>
      <dgm:spPr/>
    </dgm:pt>
    <dgm:pt modelId="{084D1940-F8FF-48AA-A0CA-908C7645C951}" type="pres">
      <dgm:prSet presAssocID="{2DAA2C1D-14F6-4BCA-B047-0B53ADD46F43}" presName="sibTrans" presStyleCnt="0"/>
      <dgm:spPr/>
    </dgm:pt>
    <dgm:pt modelId="{922A9066-91F0-4494-8CF8-01F8511B6028}" type="pres">
      <dgm:prSet presAssocID="{2B87ECDB-C552-42F6-9B52-6548A18B206B}" presName="compNode" presStyleCnt="0"/>
      <dgm:spPr/>
    </dgm:pt>
    <dgm:pt modelId="{FA3369E0-5B38-4FDD-A9F5-22B9810A03F7}" type="pres">
      <dgm:prSet presAssocID="{2B87ECDB-C552-42F6-9B52-6548A18B206B}" presName="bgRect" presStyleLbl="bgShp" presStyleIdx="1" presStyleCnt="5"/>
      <dgm:spPr>
        <a:xfrm>
          <a:off x="0" y="1249576"/>
          <a:ext cx="6791323" cy="995920"/>
        </a:xfrm>
        <a:prstGeom prst="rect">
          <a:avLst/>
        </a:prstGeom>
        <a:blipFill rotWithShape="0">
          <a:blip xmlns:r="http://schemas.openxmlformats.org/officeDocument/2006/relationships" r:embed="rId1"/>
          <a:srcRect/>
          <a:stretch>
            <a:fillRect t="-250000" b="-250000"/>
          </a:stretch>
        </a:blipFill>
        <a:ln>
          <a:noFill/>
        </a:ln>
        <a:effectLst/>
      </dgm:spPr>
    </dgm:pt>
    <dgm:pt modelId="{FADE9C4E-BFE3-4374-BE2C-676ED238ACF2}" type="pres">
      <dgm:prSet presAssocID="{2B87ECDB-C552-42F6-9B52-6548A18B206B}" presName="iconRect" presStyleLbl="node1" presStyleIdx="1" presStyleCnt="5"/>
      <dgm:spPr>
        <a:blipFill rotWithShape="1">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a:noFill/>
        </a:ln>
      </dgm:spPr>
    </dgm:pt>
    <dgm:pt modelId="{7000F0F2-143F-4CAE-BA6B-E9C401E5437A}" type="pres">
      <dgm:prSet presAssocID="{2B87ECDB-C552-42F6-9B52-6548A18B206B}" presName="spaceRect" presStyleCnt="0"/>
      <dgm:spPr/>
    </dgm:pt>
    <dgm:pt modelId="{AC018808-9CEA-4C61-8875-3E922AA167D7}" type="pres">
      <dgm:prSet presAssocID="{2B87ECDB-C552-42F6-9B52-6548A18B206B}" presName="parTx" presStyleLbl="revTx" presStyleIdx="1" presStyleCnt="5">
        <dgm:presLayoutVars>
          <dgm:chMax val="0"/>
          <dgm:chPref val="0"/>
        </dgm:presLayoutVars>
      </dgm:prSet>
      <dgm:spPr/>
    </dgm:pt>
    <dgm:pt modelId="{CE46B6BD-FA9F-4C65-8E75-D8C24C71657B}" type="pres">
      <dgm:prSet presAssocID="{80EFB54F-1AC8-40D9-981D-4C85160A5799}" presName="sibTrans" presStyleCnt="0"/>
      <dgm:spPr/>
    </dgm:pt>
    <dgm:pt modelId="{B12160B6-4EC8-4B4D-A1B2-F7F5F2795F75}" type="pres">
      <dgm:prSet presAssocID="{419DF63C-9792-4EF5-9125-1EEF4D07C33F}" presName="compNode" presStyleCnt="0"/>
      <dgm:spPr/>
    </dgm:pt>
    <dgm:pt modelId="{DB8ABDAA-976A-4A84-A3C3-277080E19DCA}" type="pres">
      <dgm:prSet presAssocID="{419DF63C-9792-4EF5-9125-1EEF4D07C33F}" presName="bgRect" presStyleLbl="bgShp" presStyleIdx="2" presStyleCnt="5" custLinFactNeighborX="0" custLinFactNeighborY="2295"/>
      <dgm:spPr>
        <a:xfrm>
          <a:off x="0" y="2494477"/>
          <a:ext cx="6791323" cy="995920"/>
        </a:xfrm>
        <a:prstGeom prst="rect">
          <a:avLst/>
        </a:prstGeom>
        <a:blipFill rotWithShape="0">
          <a:blip xmlns:r="http://schemas.openxmlformats.org/officeDocument/2006/relationships" r:embed="rId1"/>
          <a:srcRect/>
          <a:stretch>
            <a:fillRect t="-250000" b="-250000"/>
          </a:stretch>
        </a:blipFill>
        <a:ln>
          <a:noFill/>
        </a:ln>
        <a:effectLst/>
      </dgm:spPr>
    </dgm:pt>
    <dgm:pt modelId="{D335376E-740A-4A47-BC5B-3381DE731CE0}" type="pres">
      <dgm:prSet presAssocID="{419DF63C-9792-4EF5-9125-1EEF4D07C33F}" presName="iconRect" presStyleLbl="node1" presStyleIdx="2" presStyleCnt="5"/>
      <dgm:spPr>
        <a:blipFill rotWithShape="1">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a:ln>
          <a:noFill/>
        </a:ln>
      </dgm:spPr>
    </dgm:pt>
    <dgm:pt modelId="{BCDE90E0-E45B-4C79-BE60-A53702208276}" type="pres">
      <dgm:prSet presAssocID="{419DF63C-9792-4EF5-9125-1EEF4D07C33F}" presName="spaceRect" presStyleCnt="0"/>
      <dgm:spPr/>
    </dgm:pt>
    <dgm:pt modelId="{8409F791-340A-4625-9294-3E680D66DB63}" type="pres">
      <dgm:prSet presAssocID="{419DF63C-9792-4EF5-9125-1EEF4D07C33F}" presName="parTx" presStyleLbl="revTx" presStyleIdx="2" presStyleCnt="5">
        <dgm:presLayoutVars>
          <dgm:chMax val="0"/>
          <dgm:chPref val="0"/>
        </dgm:presLayoutVars>
      </dgm:prSet>
      <dgm:spPr/>
    </dgm:pt>
    <dgm:pt modelId="{D4892BA4-47FA-499C-84FA-3A971E9AFE41}" type="pres">
      <dgm:prSet presAssocID="{EA8773AB-BB82-4BF6-944E-80CD2086CE93}" presName="sibTrans" presStyleCnt="0"/>
      <dgm:spPr/>
    </dgm:pt>
    <dgm:pt modelId="{390D1410-0CB7-44D5-903C-C35615DE86E1}" type="pres">
      <dgm:prSet presAssocID="{1B1E513F-BEB7-483A-8F12-A8210AEF19E9}" presName="compNode" presStyleCnt="0"/>
      <dgm:spPr/>
    </dgm:pt>
    <dgm:pt modelId="{C2FCE80A-DCA0-4D7F-8F72-19CB2337E588}" type="pres">
      <dgm:prSet presAssocID="{1B1E513F-BEB7-483A-8F12-A8210AEF19E9}" presName="bgRect" presStyleLbl="bgShp" presStyleIdx="3" presStyleCnt="5"/>
      <dgm:spPr>
        <a:xfrm>
          <a:off x="0" y="3739377"/>
          <a:ext cx="6791323" cy="995920"/>
        </a:xfrm>
        <a:prstGeom prst="rect">
          <a:avLst/>
        </a:prstGeom>
        <a:blipFill rotWithShape="0">
          <a:blip xmlns:r="http://schemas.openxmlformats.org/officeDocument/2006/relationships" r:embed="rId1"/>
          <a:srcRect/>
          <a:stretch>
            <a:fillRect t="-250000" b="-250000"/>
          </a:stretch>
        </a:blipFill>
        <a:ln>
          <a:noFill/>
        </a:ln>
        <a:effectLst/>
      </dgm:spPr>
    </dgm:pt>
    <dgm:pt modelId="{1B0B9210-632F-4BB5-B140-1FA20D3CF123}" type="pres">
      <dgm:prSet presAssocID="{1B1E513F-BEB7-483A-8F12-A8210AEF19E9}" presName="iconRect" presStyleLbl="node1" presStyleIdx="3" presStyleCnt="5"/>
      <dgm:spPr>
        <a:blipFill rotWithShape="1">
          <a:blip xmlns:r="http://schemas.openxmlformats.org/officeDocument/2006/relationships" r:embed="rId5" cstate="print">
            <a:extLst>
              <a:ext uri="{28A0092B-C50C-407E-A947-70E740481C1C}">
                <a14:useLocalDpi xmlns:a14="http://schemas.microsoft.com/office/drawing/2010/main" val="0"/>
              </a:ext>
            </a:extLst>
          </a:blip>
          <a:srcRect/>
          <a:stretch>
            <a:fillRect/>
          </a:stretch>
        </a:blipFill>
        <a:ln>
          <a:noFill/>
        </a:ln>
      </dgm:spPr>
    </dgm:pt>
    <dgm:pt modelId="{E9B85894-F3EF-4216-9DD4-962DCF409217}" type="pres">
      <dgm:prSet presAssocID="{1B1E513F-BEB7-483A-8F12-A8210AEF19E9}" presName="spaceRect" presStyleCnt="0"/>
      <dgm:spPr/>
    </dgm:pt>
    <dgm:pt modelId="{3CBA7321-E2AC-48FD-B351-CE3C9A4CE924}" type="pres">
      <dgm:prSet presAssocID="{1B1E513F-BEB7-483A-8F12-A8210AEF19E9}" presName="parTx" presStyleLbl="revTx" presStyleIdx="3" presStyleCnt="5">
        <dgm:presLayoutVars>
          <dgm:chMax val="0"/>
          <dgm:chPref val="0"/>
        </dgm:presLayoutVars>
      </dgm:prSet>
      <dgm:spPr/>
    </dgm:pt>
    <dgm:pt modelId="{5E25F319-BBA5-4820-B2FC-14F8D56BF078}" type="pres">
      <dgm:prSet presAssocID="{D99C9B80-BA48-46B7-8B67-372E2AFD9E86}" presName="sibTrans" presStyleCnt="0"/>
      <dgm:spPr/>
    </dgm:pt>
    <dgm:pt modelId="{A9DA4473-F7AD-4D05-A89E-4317469C9CAC}" type="pres">
      <dgm:prSet presAssocID="{F4A56385-3827-49D1-B533-953BA75136B7}" presName="compNode" presStyleCnt="0"/>
      <dgm:spPr/>
    </dgm:pt>
    <dgm:pt modelId="{343A76ED-9DD6-4B0A-830E-16ED952B3D06}" type="pres">
      <dgm:prSet presAssocID="{F4A56385-3827-49D1-B533-953BA75136B7}" presName="bgRect" presStyleLbl="bgShp" presStyleIdx="4" presStyleCnt="5" custLinFactNeighborX="2057" custLinFactNeighborY="1275"/>
      <dgm:spPr>
        <a:xfrm>
          <a:off x="0" y="4984278"/>
          <a:ext cx="6791323" cy="995920"/>
        </a:xfrm>
        <a:prstGeom prst="rect">
          <a:avLst/>
        </a:prstGeom>
        <a:blipFill rotWithShape="0">
          <a:blip xmlns:r="http://schemas.openxmlformats.org/officeDocument/2006/relationships" r:embed="rId1"/>
          <a:srcRect/>
          <a:stretch>
            <a:fillRect t="-250000" b="-250000"/>
          </a:stretch>
        </a:blipFill>
        <a:ln>
          <a:noFill/>
        </a:ln>
        <a:effectLst/>
      </dgm:spPr>
    </dgm:pt>
    <dgm:pt modelId="{C21BED67-1F13-4312-815B-B5C34DAA27F9}" type="pres">
      <dgm:prSet presAssocID="{F4A56385-3827-49D1-B533-953BA75136B7}" presName="iconRect" presStyleLbl="node1" presStyleIdx="4" presStyleCnt="5"/>
      <dgm:spPr>
        <a:blipFill rotWithShape="1">
          <a:blip xmlns:r="http://schemas.openxmlformats.org/officeDocument/2006/relationships" r:embed="rId6" cstate="print">
            <a:extLst>
              <a:ext uri="{28A0092B-C50C-407E-A947-70E740481C1C}">
                <a14:useLocalDpi xmlns:a14="http://schemas.microsoft.com/office/drawing/2010/main" val="0"/>
              </a:ext>
            </a:extLst>
          </a:blip>
          <a:srcRect/>
          <a:stretch>
            <a:fillRect/>
          </a:stretch>
        </a:blipFill>
        <a:ln>
          <a:noFill/>
        </a:ln>
      </dgm:spPr>
    </dgm:pt>
    <dgm:pt modelId="{8854FDB6-04FD-4DEB-9AB6-DDB7E532A353}" type="pres">
      <dgm:prSet presAssocID="{F4A56385-3827-49D1-B533-953BA75136B7}" presName="spaceRect" presStyleCnt="0"/>
      <dgm:spPr/>
    </dgm:pt>
    <dgm:pt modelId="{9260EF14-C09B-4543-88B7-7F45704CBA36}" type="pres">
      <dgm:prSet presAssocID="{F4A56385-3827-49D1-B533-953BA75136B7}" presName="parTx" presStyleLbl="revTx" presStyleIdx="4" presStyleCnt="5">
        <dgm:presLayoutVars>
          <dgm:chMax val="0"/>
          <dgm:chPref val="0"/>
        </dgm:presLayoutVars>
      </dgm:prSet>
      <dgm:spPr/>
    </dgm:pt>
  </dgm:ptLst>
  <dgm:cxnLst>
    <dgm:cxn modelId="{024B121E-3EE5-42C9-97D1-5E0D27C29DC3}" srcId="{162F69A6-0780-49EA-A6A8-3965C12489B2}" destId="{419DF63C-9792-4EF5-9125-1EEF4D07C33F}" srcOrd="2" destOrd="0" parTransId="{2B95E8EF-82FE-4F54-970D-D55C9AD8EC00}" sibTransId="{EA8773AB-BB82-4BF6-944E-80CD2086CE93}"/>
    <dgm:cxn modelId="{D7E7903A-483E-4876-8C77-EEB10661B95B}" type="presOf" srcId="{1B1E513F-BEB7-483A-8F12-A8210AEF19E9}" destId="{3CBA7321-E2AC-48FD-B351-CE3C9A4CE924}" srcOrd="0" destOrd="0" presId="urn:microsoft.com/office/officeart/2018/2/layout/IconVerticalSolidList"/>
    <dgm:cxn modelId="{C9B7BD43-67DC-4CD4-86B0-92B8BFA59068}" type="presOf" srcId="{2B87ECDB-C552-42F6-9B52-6548A18B206B}" destId="{AC018808-9CEA-4C61-8875-3E922AA167D7}" srcOrd="0" destOrd="0" presId="urn:microsoft.com/office/officeart/2018/2/layout/IconVerticalSolidList"/>
    <dgm:cxn modelId="{92648A4D-7D0D-48F5-96E4-BF8EC541B3A9}" type="presOf" srcId="{419DF63C-9792-4EF5-9125-1EEF4D07C33F}" destId="{8409F791-340A-4625-9294-3E680D66DB63}" srcOrd="0" destOrd="0" presId="urn:microsoft.com/office/officeart/2018/2/layout/IconVerticalSolidList"/>
    <dgm:cxn modelId="{DF18896F-7F42-4500-8AD0-6181E8694E28}" type="presOf" srcId="{F4A56385-3827-49D1-B533-953BA75136B7}" destId="{9260EF14-C09B-4543-88B7-7F45704CBA36}" srcOrd="0" destOrd="0" presId="urn:microsoft.com/office/officeart/2018/2/layout/IconVerticalSolidList"/>
    <dgm:cxn modelId="{91AFA996-5E3B-401C-B400-E70DBD4A4AB6}" srcId="{162F69A6-0780-49EA-A6A8-3965C12489B2}" destId="{2B87ECDB-C552-42F6-9B52-6548A18B206B}" srcOrd="1" destOrd="0" parTransId="{0DC560D9-C62C-41BA-8D68-CB78933BFF0C}" sibTransId="{80EFB54F-1AC8-40D9-981D-4C85160A5799}"/>
    <dgm:cxn modelId="{D572C096-14C8-487B-ABCD-6354192B80BA}" srcId="{162F69A6-0780-49EA-A6A8-3965C12489B2}" destId="{F4A56385-3827-49D1-B533-953BA75136B7}" srcOrd="4" destOrd="0" parTransId="{5C6E35C5-B6D6-42D4-9FF2-63E3FEC1E45F}" sibTransId="{E866DA3A-B427-429E-A892-4812B432ED79}"/>
    <dgm:cxn modelId="{813C1BD6-5A4A-43F4-8BF7-0645F72381AA}" srcId="{162F69A6-0780-49EA-A6A8-3965C12489B2}" destId="{30269CC2-8DD6-4402-82F3-18F164A732FF}" srcOrd="0" destOrd="0" parTransId="{4A8A3B18-A3DE-475C-8BF1-FB4B84DDA43B}" sibTransId="{2DAA2C1D-14F6-4BCA-B047-0B53ADD46F43}"/>
    <dgm:cxn modelId="{7F77D1ED-2343-4635-9FDF-CF5C9D2B3315}" type="presOf" srcId="{162F69A6-0780-49EA-A6A8-3965C12489B2}" destId="{05261D3E-3CC7-4C85-9E09-D67FC777908C}" srcOrd="0" destOrd="0" presId="urn:microsoft.com/office/officeart/2018/2/layout/IconVerticalSolidList"/>
    <dgm:cxn modelId="{9CD469EF-CF99-411A-B4B3-5B2C59AF684C}" srcId="{162F69A6-0780-49EA-A6A8-3965C12489B2}" destId="{1B1E513F-BEB7-483A-8F12-A8210AEF19E9}" srcOrd="3" destOrd="0" parTransId="{DB284026-3063-4705-B72C-ADE04469BE6D}" sibTransId="{D99C9B80-BA48-46B7-8B67-372E2AFD9E86}"/>
    <dgm:cxn modelId="{175EB5FF-CD0E-4495-8FA8-F19D1233730A}" type="presOf" srcId="{30269CC2-8DD6-4402-82F3-18F164A732FF}" destId="{F113ED77-1650-49A8-987A-A13C2A50CEA5}" srcOrd="0" destOrd="0" presId="urn:microsoft.com/office/officeart/2018/2/layout/IconVerticalSolidList"/>
    <dgm:cxn modelId="{B6784D09-C55E-4568-A257-9A4C076E72A2}" type="presParOf" srcId="{05261D3E-3CC7-4C85-9E09-D67FC777908C}" destId="{25C6FE9B-AED9-47D9-807F-76A517615FC1}" srcOrd="0" destOrd="0" presId="urn:microsoft.com/office/officeart/2018/2/layout/IconVerticalSolidList"/>
    <dgm:cxn modelId="{918FF3CA-876D-40FA-841A-AB5A28A77ED2}" type="presParOf" srcId="{25C6FE9B-AED9-47D9-807F-76A517615FC1}" destId="{99698387-9DF3-4127-A7DE-FCE3F05A3470}" srcOrd="0" destOrd="0" presId="urn:microsoft.com/office/officeart/2018/2/layout/IconVerticalSolidList"/>
    <dgm:cxn modelId="{9E8C0B32-A7B3-460A-83CF-493652F6403A}" type="presParOf" srcId="{25C6FE9B-AED9-47D9-807F-76A517615FC1}" destId="{B52E1101-E263-4511-8D8F-5A215C912C41}" srcOrd="1" destOrd="0" presId="urn:microsoft.com/office/officeart/2018/2/layout/IconVerticalSolidList"/>
    <dgm:cxn modelId="{BF3562AE-51B6-4827-AC2A-02A6C7EE6F5E}" type="presParOf" srcId="{25C6FE9B-AED9-47D9-807F-76A517615FC1}" destId="{18EFBBAF-BD9F-4030-B8A4-57CCEB350921}" srcOrd="2" destOrd="0" presId="urn:microsoft.com/office/officeart/2018/2/layout/IconVerticalSolidList"/>
    <dgm:cxn modelId="{04E3ADEA-CCED-42DB-834F-C02041D4F81B}" type="presParOf" srcId="{25C6FE9B-AED9-47D9-807F-76A517615FC1}" destId="{F113ED77-1650-49A8-987A-A13C2A50CEA5}" srcOrd="3" destOrd="0" presId="urn:microsoft.com/office/officeart/2018/2/layout/IconVerticalSolidList"/>
    <dgm:cxn modelId="{F6438E6C-D016-4A64-9005-13CAA2685ADD}" type="presParOf" srcId="{05261D3E-3CC7-4C85-9E09-D67FC777908C}" destId="{084D1940-F8FF-48AA-A0CA-908C7645C951}" srcOrd="1" destOrd="0" presId="urn:microsoft.com/office/officeart/2018/2/layout/IconVerticalSolidList"/>
    <dgm:cxn modelId="{CEB88A46-381C-4FB3-B5C2-36F0205865FC}" type="presParOf" srcId="{05261D3E-3CC7-4C85-9E09-D67FC777908C}" destId="{922A9066-91F0-4494-8CF8-01F8511B6028}" srcOrd="2" destOrd="0" presId="urn:microsoft.com/office/officeart/2018/2/layout/IconVerticalSolidList"/>
    <dgm:cxn modelId="{D1B45BFC-BE7D-41A5-ACF1-DDC855C4E453}" type="presParOf" srcId="{922A9066-91F0-4494-8CF8-01F8511B6028}" destId="{FA3369E0-5B38-4FDD-A9F5-22B9810A03F7}" srcOrd="0" destOrd="0" presId="urn:microsoft.com/office/officeart/2018/2/layout/IconVerticalSolidList"/>
    <dgm:cxn modelId="{4643A976-3E27-4CAA-B7FC-B0B83CAF8B1F}" type="presParOf" srcId="{922A9066-91F0-4494-8CF8-01F8511B6028}" destId="{FADE9C4E-BFE3-4374-BE2C-676ED238ACF2}" srcOrd="1" destOrd="0" presId="urn:microsoft.com/office/officeart/2018/2/layout/IconVerticalSolidList"/>
    <dgm:cxn modelId="{D766C06F-7B8D-459C-9FB9-C58229C29760}" type="presParOf" srcId="{922A9066-91F0-4494-8CF8-01F8511B6028}" destId="{7000F0F2-143F-4CAE-BA6B-E9C401E5437A}" srcOrd="2" destOrd="0" presId="urn:microsoft.com/office/officeart/2018/2/layout/IconVerticalSolidList"/>
    <dgm:cxn modelId="{150742EF-413B-4B94-8C6E-7E0DC782FB81}" type="presParOf" srcId="{922A9066-91F0-4494-8CF8-01F8511B6028}" destId="{AC018808-9CEA-4C61-8875-3E922AA167D7}" srcOrd="3" destOrd="0" presId="urn:microsoft.com/office/officeart/2018/2/layout/IconVerticalSolidList"/>
    <dgm:cxn modelId="{8C73B2A2-55AA-4BE8-A101-760B33AD8140}" type="presParOf" srcId="{05261D3E-3CC7-4C85-9E09-D67FC777908C}" destId="{CE46B6BD-FA9F-4C65-8E75-D8C24C71657B}" srcOrd="3" destOrd="0" presId="urn:microsoft.com/office/officeart/2018/2/layout/IconVerticalSolidList"/>
    <dgm:cxn modelId="{18BE3019-0E90-4C32-A988-157009864AD2}" type="presParOf" srcId="{05261D3E-3CC7-4C85-9E09-D67FC777908C}" destId="{B12160B6-4EC8-4B4D-A1B2-F7F5F2795F75}" srcOrd="4" destOrd="0" presId="urn:microsoft.com/office/officeart/2018/2/layout/IconVerticalSolidList"/>
    <dgm:cxn modelId="{2EEC68C7-29BF-4C02-91C1-17C5C78737B5}" type="presParOf" srcId="{B12160B6-4EC8-4B4D-A1B2-F7F5F2795F75}" destId="{DB8ABDAA-976A-4A84-A3C3-277080E19DCA}" srcOrd="0" destOrd="0" presId="urn:microsoft.com/office/officeart/2018/2/layout/IconVerticalSolidList"/>
    <dgm:cxn modelId="{F1D89C2A-76D1-4569-963D-1C92D0A16E1C}" type="presParOf" srcId="{B12160B6-4EC8-4B4D-A1B2-F7F5F2795F75}" destId="{D335376E-740A-4A47-BC5B-3381DE731CE0}" srcOrd="1" destOrd="0" presId="urn:microsoft.com/office/officeart/2018/2/layout/IconVerticalSolidList"/>
    <dgm:cxn modelId="{4E76AE4D-E418-463B-994D-6DDD4BE738C0}" type="presParOf" srcId="{B12160B6-4EC8-4B4D-A1B2-F7F5F2795F75}" destId="{BCDE90E0-E45B-4C79-BE60-A53702208276}" srcOrd="2" destOrd="0" presId="urn:microsoft.com/office/officeart/2018/2/layout/IconVerticalSolidList"/>
    <dgm:cxn modelId="{A3104C94-C425-4DC0-8A01-7FDFF0F35AAA}" type="presParOf" srcId="{B12160B6-4EC8-4B4D-A1B2-F7F5F2795F75}" destId="{8409F791-340A-4625-9294-3E680D66DB63}" srcOrd="3" destOrd="0" presId="urn:microsoft.com/office/officeart/2018/2/layout/IconVerticalSolidList"/>
    <dgm:cxn modelId="{605473B3-8AA5-4EE0-BFBA-3AB749038A35}" type="presParOf" srcId="{05261D3E-3CC7-4C85-9E09-D67FC777908C}" destId="{D4892BA4-47FA-499C-84FA-3A971E9AFE41}" srcOrd="5" destOrd="0" presId="urn:microsoft.com/office/officeart/2018/2/layout/IconVerticalSolidList"/>
    <dgm:cxn modelId="{CC9F31C5-774B-4FC3-9646-7E0EFDB54727}" type="presParOf" srcId="{05261D3E-3CC7-4C85-9E09-D67FC777908C}" destId="{390D1410-0CB7-44D5-903C-C35615DE86E1}" srcOrd="6" destOrd="0" presId="urn:microsoft.com/office/officeart/2018/2/layout/IconVerticalSolidList"/>
    <dgm:cxn modelId="{34A9E1BF-6D83-4701-9E7B-CBCD8074AEAA}" type="presParOf" srcId="{390D1410-0CB7-44D5-903C-C35615DE86E1}" destId="{C2FCE80A-DCA0-4D7F-8F72-19CB2337E588}" srcOrd="0" destOrd="0" presId="urn:microsoft.com/office/officeart/2018/2/layout/IconVerticalSolidList"/>
    <dgm:cxn modelId="{2682A58B-536A-49D1-A507-E48E245F1609}" type="presParOf" srcId="{390D1410-0CB7-44D5-903C-C35615DE86E1}" destId="{1B0B9210-632F-4BB5-B140-1FA20D3CF123}" srcOrd="1" destOrd="0" presId="urn:microsoft.com/office/officeart/2018/2/layout/IconVerticalSolidList"/>
    <dgm:cxn modelId="{59D669F7-8B16-4888-95F6-5986C0AFE631}" type="presParOf" srcId="{390D1410-0CB7-44D5-903C-C35615DE86E1}" destId="{E9B85894-F3EF-4216-9DD4-962DCF409217}" srcOrd="2" destOrd="0" presId="urn:microsoft.com/office/officeart/2018/2/layout/IconVerticalSolidList"/>
    <dgm:cxn modelId="{BD8D7B70-D5A5-475A-9EAE-2DF74A65E7A7}" type="presParOf" srcId="{390D1410-0CB7-44D5-903C-C35615DE86E1}" destId="{3CBA7321-E2AC-48FD-B351-CE3C9A4CE924}" srcOrd="3" destOrd="0" presId="urn:microsoft.com/office/officeart/2018/2/layout/IconVerticalSolidList"/>
    <dgm:cxn modelId="{A54D5403-F787-4964-8489-63C75BE2EFB6}" type="presParOf" srcId="{05261D3E-3CC7-4C85-9E09-D67FC777908C}" destId="{5E25F319-BBA5-4820-B2FC-14F8D56BF078}" srcOrd="7" destOrd="0" presId="urn:microsoft.com/office/officeart/2018/2/layout/IconVerticalSolidList"/>
    <dgm:cxn modelId="{B5AAF852-AE2E-40BE-BC22-1382A2AD5A44}" type="presParOf" srcId="{05261D3E-3CC7-4C85-9E09-D67FC777908C}" destId="{A9DA4473-F7AD-4D05-A89E-4317469C9CAC}" srcOrd="8" destOrd="0" presId="urn:microsoft.com/office/officeart/2018/2/layout/IconVerticalSolidList"/>
    <dgm:cxn modelId="{80161854-1670-4BD7-9912-A0DFE5201001}" type="presParOf" srcId="{A9DA4473-F7AD-4D05-A89E-4317469C9CAC}" destId="{343A76ED-9DD6-4B0A-830E-16ED952B3D06}" srcOrd="0" destOrd="0" presId="urn:microsoft.com/office/officeart/2018/2/layout/IconVerticalSolidList"/>
    <dgm:cxn modelId="{17AEC66B-BBFF-4EF5-B894-6B5A992F362F}" type="presParOf" srcId="{A9DA4473-F7AD-4D05-A89E-4317469C9CAC}" destId="{C21BED67-1F13-4312-815B-B5C34DAA27F9}" srcOrd="1" destOrd="0" presId="urn:microsoft.com/office/officeart/2018/2/layout/IconVerticalSolidList"/>
    <dgm:cxn modelId="{D35FF1B4-6B78-4ECE-976F-17DFD749DB9F}" type="presParOf" srcId="{A9DA4473-F7AD-4D05-A89E-4317469C9CAC}" destId="{8854FDB6-04FD-4DEB-9AB6-DDB7E532A353}" srcOrd="2" destOrd="0" presId="urn:microsoft.com/office/officeart/2018/2/layout/IconVerticalSolidList"/>
    <dgm:cxn modelId="{00C148E5-B634-4CBF-973D-0F5A3C5E09C8}" type="presParOf" srcId="{A9DA4473-F7AD-4D05-A89E-4317469C9CAC}" destId="{9260EF14-C09B-4543-88B7-7F45704CBA3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B0ECF89-2783-4E78-A209-A16EF114A1AA}" type="doc">
      <dgm:prSet loTypeId="urn:microsoft.com/office/officeart/2016/7/layout/LinProcess3" loCatId="list" qsTypeId="urn:microsoft.com/office/officeart/2005/8/quickstyle/simple1#3" qsCatId="simple" csTypeId="urn:microsoft.com/office/officeart/2018/5/colors/Iconchunking_neutralicontext_colorful1" csCatId="colorful" phldr="1"/>
      <dgm:spPr/>
      <dgm:t>
        <a:bodyPr/>
        <a:lstStyle/>
        <a:p>
          <a:endParaRPr lang="en-US"/>
        </a:p>
      </dgm:t>
    </dgm:pt>
    <dgm:pt modelId="{FFB58190-E438-47AF-86F3-FAEC2813ACF1}">
      <dgm:prSet custT="1"/>
      <dgm:spPr>
        <a:gradFill rotWithShape="0">
          <a:gsLst>
            <a:gs pos="1000">
              <a:schemeClr val="tx1">
                <a:lumMod val="85000"/>
                <a:lumOff val="15000"/>
              </a:schemeClr>
            </a:gs>
            <a:gs pos="100000">
              <a:schemeClr val="accent2">
                <a:lumMod val="50000"/>
              </a:schemeClr>
            </a:gs>
          </a:gsLst>
          <a:lin ang="12600000" scaled="0"/>
        </a:gradFill>
        <a:ln>
          <a:noFill/>
        </a:ln>
      </dgm:spPr>
      <dgm:t>
        <a:bodyPr/>
        <a:lstStyle/>
        <a:p>
          <a:r>
            <a:rPr lang="en-US" sz="1800" b="1" i="0" dirty="0">
              <a:solidFill>
                <a:schemeClr val="bg1"/>
              </a:solidFill>
            </a:rPr>
            <a:t>Frequent Update Releases</a:t>
          </a:r>
        </a:p>
        <a:p>
          <a:br>
            <a:rPr lang="en-US" sz="1600" dirty="0">
              <a:solidFill>
                <a:schemeClr val="bg1"/>
              </a:solidFill>
            </a:rPr>
          </a:br>
          <a:r>
            <a:rPr lang="en-US" sz="1600" b="0" i="0" dirty="0">
              <a:solidFill>
                <a:schemeClr val="bg1"/>
              </a:solidFill>
            </a:rPr>
            <a:t>It automates the deployment pipeline, allowing you to push changes to production quickly and efficiently. This is particularly beneficial for agile development methodologies.</a:t>
          </a:r>
          <a:endParaRPr lang="en-US" sz="1600" noProof="1">
            <a:solidFill>
              <a:schemeClr val="bg1"/>
            </a:solidFill>
          </a:endParaRPr>
        </a:p>
      </dgm:t>
    </dgm:pt>
    <dgm:pt modelId="{A40BCF22-228C-4E6F-A028-7BBDE5C12E5A}" type="parTrans" cxnId="{8FB3CA80-DD34-4F68-B118-EAE12645570F}">
      <dgm:prSet/>
      <dgm:spPr/>
      <dgm:t>
        <a:bodyPr/>
        <a:lstStyle/>
        <a:p>
          <a:endParaRPr lang="en-US"/>
        </a:p>
      </dgm:t>
    </dgm:pt>
    <dgm:pt modelId="{547F8894-C324-4B84-95BE-A51E4FE0FA16}" type="sibTrans" cxnId="{8FB3CA80-DD34-4F68-B118-EAE12645570F}">
      <dgm:prSet/>
      <dgm:spPr>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t>
        <a:bodyPr/>
        <a:lstStyle/>
        <a:p>
          <a:endParaRPr lang="en-US" dirty="0"/>
        </a:p>
      </dgm:t>
    </dgm:pt>
    <dgm:pt modelId="{CE11A269-561D-4BA1-BC45-87F6759FD368}">
      <dgm:prSet custT="1"/>
      <dgm:spPr>
        <a:gradFill rotWithShape="0">
          <a:gsLst>
            <a:gs pos="1000">
              <a:srgbClr val="000000">
                <a:lumMod val="85000"/>
                <a:lumOff val="15000"/>
              </a:srgbClr>
            </a:gs>
            <a:gs pos="100000">
              <a:srgbClr val="17B2D1">
                <a:lumMod val="50000"/>
              </a:srgbClr>
            </a:gs>
          </a:gsLst>
          <a:lin ang="12600000" scaled="0"/>
        </a:gradFill>
        <a:ln w="12700" cap="flat" cmpd="sng" algn="ctr">
          <a:noFill/>
          <a:prstDash val="solid"/>
          <a:miter lim="800000"/>
        </a:ln>
        <a:effectLst/>
      </dgm:spPr>
      <dgm:t>
        <a:bodyPr spcFirstLastPara="0" vert="horz" wrap="square" lIns="256199" tIns="330200" rIns="256199" bIns="330200" numCol="1" spcCol="1270" anchor="t" anchorCtr="0"/>
        <a:lstStyle/>
        <a:p>
          <a:pPr marL="0" lvl="0" indent="0" algn="l" defTabSz="711200">
            <a:lnSpc>
              <a:spcPct val="90000"/>
            </a:lnSpc>
            <a:spcBef>
              <a:spcPct val="0"/>
            </a:spcBef>
            <a:spcAft>
              <a:spcPct val="35000"/>
            </a:spcAft>
            <a:buNone/>
          </a:pPr>
          <a:r>
            <a:rPr lang="en-US" sz="2000" b="1" i="0" kern="1200" dirty="0">
              <a:solidFill>
                <a:schemeClr val="bg1"/>
              </a:solidFill>
            </a:rPr>
            <a:t>Faster Time to Market</a:t>
          </a:r>
          <a:r>
            <a:rPr lang="en-US" sz="2000" kern="1200" dirty="0">
              <a:solidFill>
                <a:srgbClr val="FFFFFF"/>
              </a:solidFill>
              <a:latin typeface="Calibri" panose="020F0502020204030204"/>
              <a:ea typeface="+mn-ea"/>
              <a:cs typeface="+mn-cs"/>
            </a:rPr>
            <a:t> </a:t>
          </a:r>
        </a:p>
        <a:p>
          <a:pPr marL="0" lvl="0" indent="0" algn="l" defTabSz="711200">
            <a:lnSpc>
              <a:spcPct val="90000"/>
            </a:lnSpc>
            <a:spcBef>
              <a:spcPct val="0"/>
            </a:spcBef>
            <a:spcAft>
              <a:spcPct val="35000"/>
            </a:spcAft>
            <a:buNone/>
          </a:pPr>
          <a:br>
            <a:rPr lang="en-US" sz="1600" kern="1200" dirty="0">
              <a:solidFill>
                <a:srgbClr val="FFFFFF"/>
              </a:solidFill>
              <a:latin typeface="Calibri" panose="020F0502020204030204"/>
              <a:ea typeface="+mn-ea"/>
              <a:cs typeface="+mn-cs"/>
            </a:rPr>
          </a:br>
          <a:r>
            <a:rPr lang="en-US" sz="1600" b="0" i="0" kern="1200" dirty="0">
              <a:solidFill>
                <a:schemeClr val="bg1"/>
              </a:solidFill>
            </a:rPr>
            <a:t>By automating deployments, CD significantly </a:t>
          </a:r>
          <a:r>
            <a:rPr lang="en-US" sz="1600" b="1" i="0" kern="1200" dirty="0">
              <a:solidFill>
                <a:schemeClr val="bg1"/>
              </a:solidFill>
            </a:rPr>
            <a:t>reduces the time it takes to get new features and bug fixes into the hands of your users</a:t>
          </a:r>
          <a:endParaRPr lang="en-US" sz="1600" kern="1200" dirty="0">
            <a:solidFill>
              <a:schemeClr val="bg1"/>
            </a:solidFill>
            <a:latin typeface="Calibri" panose="020F0502020204030204"/>
            <a:ea typeface="+mn-ea"/>
            <a:cs typeface="+mn-cs"/>
          </a:endParaRPr>
        </a:p>
      </dgm:t>
    </dgm:pt>
    <dgm:pt modelId="{4A66CBC3-2E89-46E5-B2EA-1705F05E6FDD}" type="parTrans" cxnId="{2E9E5A02-0CE8-4569-9B67-05EE24CE2438}">
      <dgm:prSet/>
      <dgm:spPr/>
      <dgm:t>
        <a:bodyPr/>
        <a:lstStyle/>
        <a:p>
          <a:endParaRPr lang="en-US"/>
        </a:p>
      </dgm:t>
    </dgm:pt>
    <dgm:pt modelId="{C9DED455-19B5-45BA-AEF1-572CA46E947B}" type="sibTrans" cxnId="{2E9E5A02-0CE8-4569-9B67-05EE24CE2438}">
      <dgm:prSet/>
      <dgm:spPr>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t>
        <a:bodyPr/>
        <a:lstStyle/>
        <a:p>
          <a:endParaRPr lang="en-US" dirty="0"/>
        </a:p>
      </dgm:t>
    </dgm:pt>
    <dgm:pt modelId="{C2A3EC29-44BC-4E51-92DE-E27BF9CD4489}">
      <dgm:prSet custT="1"/>
      <dgm:spPr>
        <a:gradFill rotWithShape="0">
          <a:gsLst>
            <a:gs pos="1000">
              <a:srgbClr val="000000">
                <a:lumMod val="85000"/>
                <a:lumOff val="15000"/>
              </a:srgbClr>
            </a:gs>
            <a:gs pos="100000">
              <a:srgbClr val="17B2D1">
                <a:lumMod val="50000"/>
              </a:srgbClr>
            </a:gs>
          </a:gsLst>
          <a:lin ang="12600000" scaled="0"/>
        </a:gradFill>
        <a:ln w="12700" cap="flat" cmpd="sng" algn="ctr">
          <a:noFill/>
          <a:prstDash val="solid"/>
          <a:miter lim="800000"/>
        </a:ln>
        <a:effectLst/>
      </dgm:spPr>
      <dgm:t>
        <a:bodyPr spcFirstLastPara="0" vert="horz" wrap="square" lIns="256199" tIns="330200" rIns="256199" bIns="330200" numCol="1" spcCol="1270" anchor="t" anchorCtr="0"/>
        <a:lstStyle/>
        <a:p>
          <a:pPr marL="0" lvl="0" indent="0" algn="l" defTabSz="711200">
            <a:lnSpc>
              <a:spcPct val="90000"/>
            </a:lnSpc>
            <a:spcBef>
              <a:spcPct val="0"/>
            </a:spcBef>
            <a:spcAft>
              <a:spcPct val="35000"/>
            </a:spcAft>
            <a:buNone/>
          </a:pPr>
          <a:r>
            <a:rPr lang="en-US" sz="2000" b="1" i="0" kern="1200" dirty="0">
              <a:solidFill>
                <a:schemeClr val="bg1"/>
              </a:solidFill>
            </a:rPr>
            <a:t>Improved Quality and Reliability</a:t>
          </a:r>
        </a:p>
        <a:p>
          <a:pPr marL="0" lvl="0" indent="0" algn="l" defTabSz="711200">
            <a:lnSpc>
              <a:spcPct val="90000"/>
            </a:lnSpc>
            <a:spcBef>
              <a:spcPct val="0"/>
            </a:spcBef>
            <a:spcAft>
              <a:spcPct val="35000"/>
            </a:spcAft>
            <a:buNone/>
          </a:pPr>
          <a:r>
            <a:rPr lang="en-US" sz="2000" kern="1200" dirty="0">
              <a:solidFill>
                <a:srgbClr val="FFFFFF"/>
              </a:solidFill>
              <a:latin typeface="Calibri" panose="020F0502020204030204"/>
              <a:ea typeface="+mn-ea"/>
              <a:cs typeface="+mn-cs"/>
            </a:rPr>
            <a:t> </a:t>
          </a:r>
          <a:br>
            <a:rPr lang="en-US" sz="1600" kern="1200" dirty="0">
              <a:solidFill>
                <a:srgbClr val="FFFFFF"/>
              </a:solidFill>
              <a:latin typeface="Calibri" panose="020F0502020204030204"/>
              <a:ea typeface="+mn-ea"/>
              <a:cs typeface="+mn-cs"/>
            </a:rPr>
          </a:br>
          <a:r>
            <a:rPr lang="en-US" sz="1600" b="0" i="0" kern="1200" dirty="0">
              <a:solidFill>
                <a:schemeClr val="bg1"/>
              </a:solidFill>
            </a:rPr>
            <a:t>CD often involves </a:t>
          </a:r>
          <a:r>
            <a:rPr lang="en-US" sz="1600" b="1" i="0" kern="1200" dirty="0">
              <a:solidFill>
                <a:schemeClr val="bg1"/>
              </a:solidFill>
            </a:rPr>
            <a:t>automated testing</a:t>
          </a:r>
          <a:r>
            <a:rPr lang="en-US" sz="1600" b="0" i="0" kern="1200" dirty="0">
              <a:solidFill>
                <a:schemeClr val="bg1"/>
              </a:solidFill>
            </a:rPr>
            <a:t> throughout the development pipeline. This continuous feedback loop helps identify and fix bugs early on</a:t>
          </a:r>
          <a:endParaRPr lang="en-US" sz="1600" kern="1200" dirty="0">
            <a:solidFill>
              <a:schemeClr val="bg1"/>
            </a:solidFill>
            <a:latin typeface="Calibri" panose="020F0502020204030204"/>
            <a:ea typeface="+mn-ea"/>
            <a:cs typeface="+mn-cs"/>
          </a:endParaRPr>
        </a:p>
      </dgm:t>
    </dgm:pt>
    <dgm:pt modelId="{CE6B5045-A42D-4562-9588-2342D0E47934}" type="parTrans" cxnId="{B49FD08F-C9D7-4FC0-B446-ED9717719A00}">
      <dgm:prSet/>
      <dgm:spPr/>
      <dgm:t>
        <a:bodyPr/>
        <a:lstStyle/>
        <a:p>
          <a:endParaRPr lang="en-US"/>
        </a:p>
      </dgm:t>
    </dgm:pt>
    <dgm:pt modelId="{10254594-A53F-49FE-B0F2-BC233EE7109F}" type="sibTrans" cxnId="{B49FD08F-C9D7-4FC0-B446-ED9717719A00}">
      <dgm:prSet/>
      <dgm:spPr>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t>
        <a:bodyPr/>
        <a:lstStyle/>
        <a:p>
          <a:endParaRPr lang="en-US" dirty="0"/>
        </a:p>
      </dgm:t>
    </dgm:pt>
    <dgm:pt modelId="{ACE795D8-4182-4DF1-B098-DD0AD48044C8}" type="pres">
      <dgm:prSet presAssocID="{BB0ECF89-2783-4E78-A209-A16EF114A1AA}" presName="Name0" presStyleCnt="0">
        <dgm:presLayoutVars>
          <dgm:animLvl val="lvl"/>
          <dgm:resizeHandles val="exact"/>
        </dgm:presLayoutVars>
      </dgm:prSet>
      <dgm:spPr/>
    </dgm:pt>
    <dgm:pt modelId="{01457034-7B47-4E8B-B040-E0565D08290C}" type="pres">
      <dgm:prSet presAssocID="{FFB58190-E438-47AF-86F3-FAEC2813ACF1}" presName="compositeNode" presStyleCnt="0">
        <dgm:presLayoutVars>
          <dgm:bulletEnabled val="1"/>
        </dgm:presLayoutVars>
      </dgm:prSet>
      <dgm:spPr/>
    </dgm:pt>
    <dgm:pt modelId="{39A872F9-A5B8-4211-9FCD-79722E167124}" type="pres">
      <dgm:prSet presAssocID="{FFB58190-E438-47AF-86F3-FAEC2813ACF1}" presName="bgRect" presStyleLbl="bgAccFollowNode1" presStyleIdx="0" presStyleCnt="3"/>
      <dgm:spPr/>
    </dgm:pt>
    <dgm:pt modelId="{8157E768-0524-44F1-8F00-7DF53576D2D6}" type="pres">
      <dgm:prSet presAssocID="{547F8894-C324-4B84-95BE-A51E4FE0FA16}" presName="sibTransNodeCircle" presStyleLbl="alignNode1" presStyleIdx="0" presStyleCnt="6">
        <dgm:presLayoutVars>
          <dgm:chMax val="0"/>
          <dgm:bulletEnabled/>
        </dgm:presLayoutVars>
      </dgm:prSet>
      <dgm:spPr>
        <a:xfrm>
          <a:off x="990361" y="435133"/>
          <a:ext cx="1305401" cy="1305401"/>
        </a:xfrm>
        <a:prstGeom prst="rect">
          <a:avLst/>
        </a:prstGeom>
      </dgm:spPr>
    </dgm:pt>
    <dgm:pt modelId="{676D607A-85D2-4EAF-B264-A9D94B61A4FF}" type="pres">
      <dgm:prSet presAssocID="{FFB58190-E438-47AF-86F3-FAEC2813ACF1}" presName="bottomLine" presStyleLbl="alignNode1" presStyleIdx="1" presStyleCnt="6">
        <dgm:presLayoutVars/>
      </dgm:prSet>
      <dgm:spPr/>
    </dgm:pt>
    <dgm:pt modelId="{3DFCE59B-AEDE-4DE2-8B09-D05F047AB42F}" type="pres">
      <dgm:prSet presAssocID="{FFB58190-E438-47AF-86F3-FAEC2813ACF1}" presName="nodeText" presStyleLbl="bgAccFollowNode1" presStyleIdx="0" presStyleCnt="3">
        <dgm:presLayoutVars>
          <dgm:bulletEnabled val="1"/>
        </dgm:presLayoutVars>
      </dgm:prSet>
      <dgm:spPr/>
    </dgm:pt>
    <dgm:pt modelId="{AD65492C-54BB-4101-B1E0-86F57716A25E}" type="pres">
      <dgm:prSet presAssocID="{547F8894-C324-4B84-95BE-A51E4FE0FA16}" presName="sibTrans" presStyleCnt="0"/>
      <dgm:spPr/>
    </dgm:pt>
    <dgm:pt modelId="{9A0277E3-55B2-4FAA-BDD3-FFC27311B05B}" type="pres">
      <dgm:prSet presAssocID="{CE11A269-561D-4BA1-BC45-87F6759FD368}" presName="compositeNode" presStyleCnt="0">
        <dgm:presLayoutVars>
          <dgm:bulletEnabled val="1"/>
        </dgm:presLayoutVars>
      </dgm:prSet>
      <dgm:spPr/>
    </dgm:pt>
    <dgm:pt modelId="{AE95CEBE-1AD7-41D4-9CEE-5BA77CA8C01E}" type="pres">
      <dgm:prSet presAssocID="{CE11A269-561D-4BA1-BC45-87F6759FD368}" presName="bgRect" presStyleLbl="bgAccFollowNode1" presStyleIdx="1" presStyleCnt="3" custLinFactNeighborX="-145" custLinFactNeighborY="83"/>
      <dgm:spPr>
        <a:xfrm>
          <a:off x="3614737" y="0"/>
          <a:ext cx="3286125" cy="4351338"/>
        </a:xfrm>
        <a:prstGeom prst="rect">
          <a:avLst/>
        </a:prstGeom>
      </dgm:spPr>
    </dgm:pt>
    <dgm:pt modelId="{AFA09309-0DCE-4477-82D3-AAF980A85A37}" type="pres">
      <dgm:prSet presAssocID="{C9DED455-19B5-45BA-AEF1-572CA46E947B}" presName="sibTransNodeCircle" presStyleLbl="alignNode1" presStyleIdx="2" presStyleCnt="6">
        <dgm:presLayoutVars>
          <dgm:chMax val="0"/>
          <dgm:bulletEnabled/>
        </dgm:presLayoutVars>
      </dgm:prSet>
      <dgm:spPr>
        <a:xfrm>
          <a:off x="4605099" y="435133"/>
          <a:ext cx="1305401" cy="1305401"/>
        </a:xfrm>
        <a:prstGeom prst="rect">
          <a:avLst/>
        </a:prstGeom>
      </dgm:spPr>
    </dgm:pt>
    <dgm:pt modelId="{70685E0F-5EC9-4D84-80D5-F2F78DC3CFFC}" type="pres">
      <dgm:prSet presAssocID="{CE11A269-561D-4BA1-BC45-87F6759FD368}" presName="bottomLine" presStyleLbl="alignNode1" presStyleIdx="3" presStyleCnt="6">
        <dgm:presLayoutVars/>
      </dgm:prSet>
      <dgm:spPr/>
    </dgm:pt>
    <dgm:pt modelId="{E8E0C55E-232A-41CA-87BA-45B86ABED6ED}" type="pres">
      <dgm:prSet presAssocID="{CE11A269-561D-4BA1-BC45-87F6759FD368}" presName="nodeText" presStyleLbl="bgAccFollowNode1" presStyleIdx="1" presStyleCnt="3">
        <dgm:presLayoutVars>
          <dgm:bulletEnabled val="1"/>
        </dgm:presLayoutVars>
      </dgm:prSet>
      <dgm:spPr/>
    </dgm:pt>
    <dgm:pt modelId="{556726A2-0416-41E0-99B4-BCA6885784BC}" type="pres">
      <dgm:prSet presAssocID="{C9DED455-19B5-45BA-AEF1-572CA46E947B}" presName="sibTrans" presStyleCnt="0"/>
      <dgm:spPr/>
    </dgm:pt>
    <dgm:pt modelId="{F4C4AEC7-6D64-4C71-ADC5-0F5CC45360C6}" type="pres">
      <dgm:prSet presAssocID="{C2A3EC29-44BC-4E51-92DE-E27BF9CD4489}" presName="compositeNode" presStyleCnt="0">
        <dgm:presLayoutVars>
          <dgm:bulletEnabled val="1"/>
        </dgm:presLayoutVars>
      </dgm:prSet>
      <dgm:spPr/>
    </dgm:pt>
    <dgm:pt modelId="{3AF3868F-681F-4EF9-8B83-F3B0F354A4C4}" type="pres">
      <dgm:prSet presAssocID="{C2A3EC29-44BC-4E51-92DE-E27BF9CD4489}" presName="bgRect" presStyleLbl="bgAccFollowNode1" presStyleIdx="2" presStyleCnt="3" custLinFactNeighborX="10661" custLinFactNeighborY="4004"/>
      <dgm:spPr>
        <a:xfrm>
          <a:off x="7229475" y="0"/>
          <a:ext cx="3286125" cy="4351338"/>
        </a:xfrm>
        <a:prstGeom prst="rect">
          <a:avLst/>
        </a:prstGeom>
      </dgm:spPr>
    </dgm:pt>
    <dgm:pt modelId="{9718E67E-2C8C-4093-AB5F-E3BEFAAEA31B}" type="pres">
      <dgm:prSet presAssocID="{10254594-A53F-49FE-B0F2-BC233EE7109F}" presName="sibTransNodeCircle" presStyleLbl="alignNode1" presStyleIdx="4" presStyleCnt="6">
        <dgm:presLayoutVars>
          <dgm:chMax val="0"/>
          <dgm:bulletEnabled/>
        </dgm:presLayoutVars>
      </dgm:prSet>
      <dgm:spPr>
        <a:xfrm>
          <a:off x="8219836" y="435133"/>
          <a:ext cx="1305401" cy="1305401"/>
        </a:xfrm>
        <a:prstGeom prst="rect">
          <a:avLst/>
        </a:prstGeom>
      </dgm:spPr>
    </dgm:pt>
    <dgm:pt modelId="{13CAC05E-7817-4F00-94BF-9DC0F20DF1D8}" type="pres">
      <dgm:prSet presAssocID="{C2A3EC29-44BC-4E51-92DE-E27BF9CD4489}" presName="bottomLine" presStyleLbl="alignNode1" presStyleIdx="5" presStyleCnt="6">
        <dgm:presLayoutVars/>
      </dgm:prSet>
      <dgm:spPr/>
    </dgm:pt>
    <dgm:pt modelId="{90A7E684-CAA3-435E-B654-85F1BA7D2B87}" type="pres">
      <dgm:prSet presAssocID="{C2A3EC29-44BC-4E51-92DE-E27BF9CD4489}" presName="nodeText" presStyleLbl="bgAccFollowNode1" presStyleIdx="2" presStyleCnt="3">
        <dgm:presLayoutVars>
          <dgm:bulletEnabled val="1"/>
        </dgm:presLayoutVars>
      </dgm:prSet>
      <dgm:spPr/>
    </dgm:pt>
  </dgm:ptLst>
  <dgm:cxnLst>
    <dgm:cxn modelId="{2E9E5A02-0CE8-4569-9B67-05EE24CE2438}" srcId="{BB0ECF89-2783-4E78-A209-A16EF114A1AA}" destId="{CE11A269-561D-4BA1-BC45-87F6759FD368}" srcOrd="1" destOrd="0" parTransId="{4A66CBC3-2E89-46E5-B2EA-1705F05E6FDD}" sibTransId="{C9DED455-19B5-45BA-AEF1-572CA46E947B}"/>
    <dgm:cxn modelId="{D2545B17-F0FC-41C0-8AE6-C63C564398B0}" type="presOf" srcId="{CE11A269-561D-4BA1-BC45-87F6759FD368}" destId="{AE95CEBE-1AD7-41D4-9CEE-5BA77CA8C01E}" srcOrd="0" destOrd="0" presId="urn:microsoft.com/office/officeart/2016/7/layout/LinProcess3"/>
    <dgm:cxn modelId="{36884E1A-39D3-4491-AFD6-BCBC6392A59E}" type="presOf" srcId="{CE11A269-561D-4BA1-BC45-87F6759FD368}" destId="{E8E0C55E-232A-41CA-87BA-45B86ABED6ED}" srcOrd="1" destOrd="0" presId="urn:microsoft.com/office/officeart/2016/7/layout/LinProcess3"/>
    <dgm:cxn modelId="{2229DB1B-DE4F-469E-8FA0-07BEC5B5F9D6}" type="presOf" srcId="{10254594-A53F-49FE-B0F2-BC233EE7109F}" destId="{9718E67E-2C8C-4093-AB5F-E3BEFAAEA31B}" srcOrd="0" destOrd="0" presId="urn:microsoft.com/office/officeart/2016/7/layout/LinProcess3"/>
    <dgm:cxn modelId="{0C140A6B-1B4A-4553-81FF-5591D9487696}" type="presOf" srcId="{C2A3EC29-44BC-4E51-92DE-E27BF9CD4489}" destId="{3AF3868F-681F-4EF9-8B83-F3B0F354A4C4}" srcOrd="0" destOrd="0" presId="urn:microsoft.com/office/officeart/2016/7/layout/LinProcess3"/>
    <dgm:cxn modelId="{025C3756-4F90-42F6-B826-13223FDABED0}" type="presOf" srcId="{547F8894-C324-4B84-95BE-A51E4FE0FA16}" destId="{8157E768-0524-44F1-8F00-7DF53576D2D6}" srcOrd="0" destOrd="0" presId="urn:microsoft.com/office/officeart/2016/7/layout/LinProcess3"/>
    <dgm:cxn modelId="{8FB3CA80-DD34-4F68-B118-EAE12645570F}" srcId="{BB0ECF89-2783-4E78-A209-A16EF114A1AA}" destId="{FFB58190-E438-47AF-86F3-FAEC2813ACF1}" srcOrd="0" destOrd="0" parTransId="{A40BCF22-228C-4E6F-A028-7BBDE5C12E5A}" sibTransId="{547F8894-C324-4B84-95BE-A51E4FE0FA16}"/>
    <dgm:cxn modelId="{B49FD08F-C9D7-4FC0-B446-ED9717719A00}" srcId="{BB0ECF89-2783-4E78-A209-A16EF114A1AA}" destId="{C2A3EC29-44BC-4E51-92DE-E27BF9CD4489}" srcOrd="2" destOrd="0" parTransId="{CE6B5045-A42D-4562-9588-2342D0E47934}" sibTransId="{10254594-A53F-49FE-B0F2-BC233EE7109F}"/>
    <dgm:cxn modelId="{469CA3A1-2EC0-458C-B828-8121A2D4750A}" type="presOf" srcId="{BB0ECF89-2783-4E78-A209-A16EF114A1AA}" destId="{ACE795D8-4182-4DF1-B098-DD0AD48044C8}" srcOrd="0" destOrd="0" presId="urn:microsoft.com/office/officeart/2016/7/layout/LinProcess3"/>
    <dgm:cxn modelId="{C8A4ECC3-0B95-497F-8D57-1124DFD9842C}" type="presOf" srcId="{C2A3EC29-44BC-4E51-92DE-E27BF9CD4489}" destId="{90A7E684-CAA3-435E-B654-85F1BA7D2B87}" srcOrd="1" destOrd="0" presId="urn:microsoft.com/office/officeart/2016/7/layout/LinProcess3"/>
    <dgm:cxn modelId="{13094BE1-4993-450F-9A18-CF0E62019EF7}" type="presOf" srcId="{FFB58190-E438-47AF-86F3-FAEC2813ACF1}" destId="{39A872F9-A5B8-4211-9FCD-79722E167124}" srcOrd="0" destOrd="0" presId="urn:microsoft.com/office/officeart/2016/7/layout/LinProcess3"/>
    <dgm:cxn modelId="{8A5C10EE-3A87-49FC-9945-C0118988EF8D}" type="presOf" srcId="{C9DED455-19B5-45BA-AEF1-572CA46E947B}" destId="{AFA09309-0DCE-4477-82D3-AAF980A85A37}" srcOrd="0" destOrd="0" presId="urn:microsoft.com/office/officeart/2016/7/layout/LinProcess3"/>
    <dgm:cxn modelId="{D24113F0-9FAB-4A26-B7AA-17C02606FE1D}" type="presOf" srcId="{FFB58190-E438-47AF-86F3-FAEC2813ACF1}" destId="{3DFCE59B-AEDE-4DE2-8B09-D05F047AB42F}" srcOrd="1" destOrd="0" presId="urn:microsoft.com/office/officeart/2016/7/layout/LinProcess3"/>
    <dgm:cxn modelId="{76481A27-79A5-48E5-BA29-16004448893C}" type="presParOf" srcId="{ACE795D8-4182-4DF1-B098-DD0AD48044C8}" destId="{01457034-7B47-4E8B-B040-E0565D08290C}" srcOrd="0" destOrd="0" presId="urn:microsoft.com/office/officeart/2016/7/layout/LinProcess3"/>
    <dgm:cxn modelId="{86BEA9C1-5DDA-42C2-937D-A7130110FF74}" type="presParOf" srcId="{01457034-7B47-4E8B-B040-E0565D08290C}" destId="{39A872F9-A5B8-4211-9FCD-79722E167124}" srcOrd="0" destOrd="0" presId="urn:microsoft.com/office/officeart/2016/7/layout/LinProcess3"/>
    <dgm:cxn modelId="{7DC5639C-5BDF-4F6D-A737-811AEFB16C12}" type="presParOf" srcId="{01457034-7B47-4E8B-B040-E0565D08290C}" destId="{8157E768-0524-44F1-8F00-7DF53576D2D6}" srcOrd="1" destOrd="0" presId="urn:microsoft.com/office/officeart/2016/7/layout/LinProcess3"/>
    <dgm:cxn modelId="{9BE7A881-53AA-46A4-B4D9-5952CA3DDD83}" type="presParOf" srcId="{01457034-7B47-4E8B-B040-E0565D08290C}" destId="{676D607A-85D2-4EAF-B264-A9D94B61A4FF}" srcOrd="2" destOrd="0" presId="urn:microsoft.com/office/officeart/2016/7/layout/LinProcess3"/>
    <dgm:cxn modelId="{3CDC6E8B-95DF-4144-9A43-8F1F01D9B5EA}" type="presParOf" srcId="{01457034-7B47-4E8B-B040-E0565D08290C}" destId="{3DFCE59B-AEDE-4DE2-8B09-D05F047AB42F}" srcOrd="3" destOrd="0" presId="urn:microsoft.com/office/officeart/2016/7/layout/LinProcess3"/>
    <dgm:cxn modelId="{050D0D46-967C-45EE-A82A-AD10E04485C1}" type="presParOf" srcId="{ACE795D8-4182-4DF1-B098-DD0AD48044C8}" destId="{AD65492C-54BB-4101-B1E0-86F57716A25E}" srcOrd="1" destOrd="0" presId="urn:microsoft.com/office/officeart/2016/7/layout/LinProcess3"/>
    <dgm:cxn modelId="{C5C3B0C4-18DC-4916-ABAF-6A287C00BAA9}" type="presParOf" srcId="{ACE795D8-4182-4DF1-B098-DD0AD48044C8}" destId="{9A0277E3-55B2-4FAA-BDD3-FFC27311B05B}" srcOrd="2" destOrd="0" presId="urn:microsoft.com/office/officeart/2016/7/layout/LinProcess3"/>
    <dgm:cxn modelId="{FA398688-6697-4B8B-A789-FF729FC50671}" type="presParOf" srcId="{9A0277E3-55B2-4FAA-BDD3-FFC27311B05B}" destId="{AE95CEBE-1AD7-41D4-9CEE-5BA77CA8C01E}" srcOrd="0" destOrd="0" presId="urn:microsoft.com/office/officeart/2016/7/layout/LinProcess3"/>
    <dgm:cxn modelId="{67EE8417-B6AF-43C7-AA8C-3B90AB6AE1FE}" type="presParOf" srcId="{9A0277E3-55B2-4FAA-BDD3-FFC27311B05B}" destId="{AFA09309-0DCE-4477-82D3-AAF980A85A37}" srcOrd="1" destOrd="0" presId="urn:microsoft.com/office/officeart/2016/7/layout/LinProcess3"/>
    <dgm:cxn modelId="{5CE89ECF-B3C2-499B-BBDE-19538F56547F}" type="presParOf" srcId="{9A0277E3-55B2-4FAA-BDD3-FFC27311B05B}" destId="{70685E0F-5EC9-4D84-80D5-F2F78DC3CFFC}" srcOrd="2" destOrd="0" presId="urn:microsoft.com/office/officeart/2016/7/layout/LinProcess3"/>
    <dgm:cxn modelId="{D77D220A-12C7-4499-9660-B4B666A87129}" type="presParOf" srcId="{9A0277E3-55B2-4FAA-BDD3-FFC27311B05B}" destId="{E8E0C55E-232A-41CA-87BA-45B86ABED6ED}" srcOrd="3" destOrd="0" presId="urn:microsoft.com/office/officeart/2016/7/layout/LinProcess3"/>
    <dgm:cxn modelId="{F3EEB326-7683-4D4B-BE0D-D7CC3EE67CB3}" type="presParOf" srcId="{ACE795D8-4182-4DF1-B098-DD0AD48044C8}" destId="{556726A2-0416-41E0-99B4-BCA6885784BC}" srcOrd="3" destOrd="0" presId="urn:microsoft.com/office/officeart/2016/7/layout/LinProcess3"/>
    <dgm:cxn modelId="{1694C3CA-CE7E-4D7A-B769-94D0C473B6D9}" type="presParOf" srcId="{ACE795D8-4182-4DF1-B098-DD0AD48044C8}" destId="{F4C4AEC7-6D64-4C71-ADC5-0F5CC45360C6}" srcOrd="4" destOrd="0" presId="urn:microsoft.com/office/officeart/2016/7/layout/LinProcess3"/>
    <dgm:cxn modelId="{01DA811B-E595-4B26-916D-A5B9420780B1}" type="presParOf" srcId="{F4C4AEC7-6D64-4C71-ADC5-0F5CC45360C6}" destId="{3AF3868F-681F-4EF9-8B83-F3B0F354A4C4}" srcOrd="0" destOrd="0" presId="urn:microsoft.com/office/officeart/2016/7/layout/LinProcess3"/>
    <dgm:cxn modelId="{65C50157-4E89-44E0-ADFE-2CDCD946EC0C}" type="presParOf" srcId="{F4C4AEC7-6D64-4C71-ADC5-0F5CC45360C6}" destId="{9718E67E-2C8C-4093-AB5F-E3BEFAAEA31B}" srcOrd="1" destOrd="0" presId="urn:microsoft.com/office/officeart/2016/7/layout/LinProcess3"/>
    <dgm:cxn modelId="{03312845-43B9-45C8-960A-3A8CADC652DB}" type="presParOf" srcId="{F4C4AEC7-6D64-4C71-ADC5-0F5CC45360C6}" destId="{13CAC05E-7817-4F00-94BF-9DC0F20DF1D8}" srcOrd="2" destOrd="0" presId="urn:microsoft.com/office/officeart/2016/7/layout/LinProcess3"/>
    <dgm:cxn modelId="{D7A81CCE-E542-4242-8542-3C297BE2D6C9}" type="presParOf" srcId="{F4C4AEC7-6D64-4C71-ADC5-0F5CC45360C6}" destId="{90A7E684-CAA3-435E-B654-85F1BA7D2B87}" srcOrd="3" destOrd="0" presId="urn:microsoft.com/office/officeart/2016/7/layout/Lin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698387-9DF3-4127-A7DE-FCE3F05A3470}">
      <dsp:nvSpPr>
        <dsp:cNvPr id="0" name=""/>
        <dsp:cNvSpPr/>
      </dsp:nvSpPr>
      <dsp:spPr>
        <a:xfrm>
          <a:off x="0" y="4675"/>
          <a:ext cx="6791323" cy="995920"/>
        </a:xfrm>
        <a:prstGeom prst="rect">
          <a:avLst/>
        </a:prstGeom>
        <a:gradFill rotWithShape="0">
          <a:gsLst>
            <a:gs pos="0">
              <a:schemeClr val="tx1">
                <a:lumMod val="75000"/>
                <a:lumOff val="25000"/>
              </a:schemeClr>
            </a:gs>
            <a:gs pos="15929">
              <a:schemeClr val="tx1">
                <a:lumMod val="85000"/>
                <a:lumOff val="15000"/>
              </a:schemeClr>
            </a:gs>
            <a:gs pos="97000">
              <a:schemeClr val="tx1">
                <a:lumMod val="85000"/>
                <a:lumOff val="15000"/>
              </a:schemeClr>
            </a:gs>
            <a:gs pos="100000">
              <a:schemeClr val="accent2">
                <a:lumMod val="75000"/>
              </a:schemeClr>
            </a:gs>
          </a:gsLst>
          <a:lin ang="10800000" scaled="0"/>
        </a:gradFill>
        <a:ln>
          <a:noFill/>
        </a:ln>
        <a:effectLst/>
      </dsp:spPr>
      <dsp:style>
        <a:lnRef idx="0">
          <a:scrgbClr r="0" g="0" b="0"/>
        </a:lnRef>
        <a:fillRef idx="1">
          <a:scrgbClr r="0" g="0" b="0"/>
        </a:fillRef>
        <a:effectRef idx="0">
          <a:scrgbClr r="0" g="0" b="0"/>
        </a:effectRef>
        <a:fontRef idx="minor"/>
      </dsp:style>
    </dsp:sp>
    <dsp:sp modelId="{B52E1101-E263-4511-8D8F-5A215C912C41}">
      <dsp:nvSpPr>
        <dsp:cNvPr id="0" name=""/>
        <dsp:cNvSpPr/>
      </dsp:nvSpPr>
      <dsp:spPr>
        <a:xfrm>
          <a:off x="301265" y="228757"/>
          <a:ext cx="547756" cy="547756"/>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13ED77-1650-49A8-987A-A13C2A50CEA5}">
      <dsp:nvSpPr>
        <dsp:cNvPr id="0" name=""/>
        <dsp:cNvSpPr/>
      </dsp:nvSpPr>
      <dsp:spPr bwMode="white">
        <a:xfrm>
          <a:off x="1150288" y="4675"/>
          <a:ext cx="564103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bg1"/>
              </a:solidFill>
            </a:rPr>
            <a:t>What’s CI ?</a:t>
          </a:r>
        </a:p>
      </dsp:txBody>
      <dsp:txXfrm>
        <a:off x="1150288" y="4675"/>
        <a:ext cx="5641034" cy="995920"/>
      </dsp:txXfrm>
    </dsp:sp>
    <dsp:sp modelId="{FA3369E0-5B38-4FDD-A9F5-22B9810A03F7}">
      <dsp:nvSpPr>
        <dsp:cNvPr id="0" name=""/>
        <dsp:cNvSpPr/>
      </dsp:nvSpPr>
      <dsp:spPr>
        <a:xfrm>
          <a:off x="0" y="1249576"/>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FADE9C4E-BFE3-4374-BE2C-676ED238ACF2}">
      <dsp:nvSpPr>
        <dsp:cNvPr id="0" name=""/>
        <dsp:cNvSpPr/>
      </dsp:nvSpPr>
      <dsp:spPr>
        <a:xfrm>
          <a:off x="301265" y="1473658"/>
          <a:ext cx="547756" cy="547756"/>
        </a:xfrm>
        <a:prstGeom prst="rect">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018808-9CEA-4C61-8875-3E922AA167D7}">
      <dsp:nvSpPr>
        <dsp:cNvPr id="0" name=""/>
        <dsp:cNvSpPr/>
      </dsp:nvSpPr>
      <dsp:spPr bwMode="white">
        <a:xfrm>
          <a:off x="1150288" y="1249576"/>
          <a:ext cx="564103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bg1"/>
              </a:solidFill>
            </a:rPr>
            <a:t>Benefits</a:t>
          </a:r>
        </a:p>
      </dsp:txBody>
      <dsp:txXfrm>
        <a:off x="1150288" y="1249576"/>
        <a:ext cx="5641034" cy="995920"/>
      </dsp:txXfrm>
    </dsp:sp>
    <dsp:sp modelId="{DB8ABDAA-976A-4A84-A3C3-277080E19DCA}">
      <dsp:nvSpPr>
        <dsp:cNvPr id="0" name=""/>
        <dsp:cNvSpPr/>
      </dsp:nvSpPr>
      <dsp:spPr>
        <a:xfrm>
          <a:off x="0" y="2494477"/>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D335376E-740A-4A47-BC5B-3381DE731CE0}">
      <dsp:nvSpPr>
        <dsp:cNvPr id="0" name=""/>
        <dsp:cNvSpPr/>
      </dsp:nvSpPr>
      <dsp:spPr>
        <a:xfrm>
          <a:off x="301265" y="2718559"/>
          <a:ext cx="547756" cy="547756"/>
        </a:xfrm>
        <a:prstGeom prst="rect">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09F791-340A-4625-9294-3E680D66DB63}">
      <dsp:nvSpPr>
        <dsp:cNvPr id="0" name=""/>
        <dsp:cNvSpPr/>
      </dsp:nvSpPr>
      <dsp:spPr bwMode="white">
        <a:xfrm>
          <a:off x="1150288" y="2494477"/>
          <a:ext cx="564103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bg1"/>
              </a:solidFill>
            </a:rPr>
            <a:t>CI Process</a:t>
          </a:r>
        </a:p>
      </dsp:txBody>
      <dsp:txXfrm>
        <a:off x="1150288" y="2494477"/>
        <a:ext cx="5641034" cy="995920"/>
      </dsp:txXfrm>
    </dsp:sp>
    <dsp:sp modelId="{C2FCE80A-DCA0-4D7F-8F72-19CB2337E588}">
      <dsp:nvSpPr>
        <dsp:cNvPr id="0" name=""/>
        <dsp:cNvSpPr/>
      </dsp:nvSpPr>
      <dsp:spPr>
        <a:xfrm>
          <a:off x="0" y="3739377"/>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1B0B9210-632F-4BB5-B140-1FA20D3CF123}">
      <dsp:nvSpPr>
        <dsp:cNvPr id="0" name=""/>
        <dsp:cNvSpPr/>
      </dsp:nvSpPr>
      <dsp:spPr>
        <a:xfrm>
          <a:off x="301265" y="3963460"/>
          <a:ext cx="547756" cy="547756"/>
        </a:xfrm>
        <a:prstGeom prst="rect">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BA7321-E2AC-48FD-B351-CE3C9A4CE924}">
      <dsp:nvSpPr>
        <dsp:cNvPr id="0" name=""/>
        <dsp:cNvSpPr/>
      </dsp:nvSpPr>
      <dsp:spPr bwMode="white">
        <a:xfrm>
          <a:off x="1150288" y="3739377"/>
          <a:ext cx="564103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bg1"/>
              </a:solidFill>
            </a:rPr>
            <a:t>CI tools</a:t>
          </a:r>
        </a:p>
      </dsp:txBody>
      <dsp:txXfrm>
        <a:off x="1150288" y="3739377"/>
        <a:ext cx="5641034" cy="995920"/>
      </dsp:txXfrm>
    </dsp:sp>
    <dsp:sp modelId="{343A76ED-9DD6-4B0A-830E-16ED952B3D06}">
      <dsp:nvSpPr>
        <dsp:cNvPr id="0" name=""/>
        <dsp:cNvSpPr/>
      </dsp:nvSpPr>
      <dsp:spPr>
        <a:xfrm>
          <a:off x="0" y="4984278"/>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C21BED67-1F13-4312-815B-B5C34DAA27F9}">
      <dsp:nvSpPr>
        <dsp:cNvPr id="0" name=""/>
        <dsp:cNvSpPr/>
      </dsp:nvSpPr>
      <dsp:spPr>
        <a:xfrm>
          <a:off x="301265" y="5208360"/>
          <a:ext cx="547756" cy="547756"/>
        </a:xfrm>
        <a:prstGeom prst="rect">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60EF14-C09B-4543-88B7-7F45704CBA36}">
      <dsp:nvSpPr>
        <dsp:cNvPr id="0" name=""/>
        <dsp:cNvSpPr/>
      </dsp:nvSpPr>
      <dsp:spPr bwMode="white">
        <a:xfrm>
          <a:off x="1150288" y="4984278"/>
          <a:ext cx="564103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bg1"/>
              </a:solidFill>
            </a:rPr>
            <a:t>Conclusion</a:t>
          </a:r>
        </a:p>
      </dsp:txBody>
      <dsp:txXfrm>
        <a:off x="1150288" y="4984278"/>
        <a:ext cx="5641034" cy="9959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698387-9DF3-4127-A7DE-FCE3F05A3470}">
      <dsp:nvSpPr>
        <dsp:cNvPr id="0" name=""/>
        <dsp:cNvSpPr/>
      </dsp:nvSpPr>
      <dsp:spPr>
        <a:xfrm>
          <a:off x="0" y="0"/>
          <a:ext cx="6791323" cy="995920"/>
        </a:xfrm>
        <a:prstGeom prst="rect">
          <a:avLst/>
        </a:prstGeom>
        <a:blipFill rotWithShape="0">
          <a:blip xmlns:r="http://schemas.openxmlformats.org/officeDocument/2006/relationships" r:embed="rId1"/>
          <a:srcRect/>
          <a:stretch>
            <a:fillRect t="-250000" b="-250000"/>
          </a:stretch>
        </a:blipFill>
        <a:ln>
          <a:noFill/>
        </a:ln>
        <a:effectLst/>
      </dsp:spPr>
      <dsp:style>
        <a:lnRef idx="0">
          <a:scrgbClr r="0" g="0" b="0"/>
        </a:lnRef>
        <a:fillRef idx="1">
          <a:scrgbClr r="0" g="0" b="0"/>
        </a:fillRef>
        <a:effectRef idx="0">
          <a:scrgbClr r="0" g="0" b="0"/>
        </a:effectRef>
        <a:fontRef idx="minor"/>
      </dsp:style>
    </dsp:sp>
    <dsp:sp modelId="{B52E1101-E263-4511-8D8F-5A215C912C41}">
      <dsp:nvSpPr>
        <dsp:cNvPr id="0" name=""/>
        <dsp:cNvSpPr/>
      </dsp:nvSpPr>
      <dsp:spPr>
        <a:xfrm>
          <a:off x="301265" y="228757"/>
          <a:ext cx="547756" cy="547756"/>
        </a:xfrm>
        <a:prstGeom prst="rect">
          <a:avLst/>
        </a:prstGeom>
        <a:blipFill rotWithShape="1">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13ED77-1650-49A8-987A-A13C2A50CEA5}">
      <dsp:nvSpPr>
        <dsp:cNvPr id="0" name=""/>
        <dsp:cNvSpPr/>
      </dsp:nvSpPr>
      <dsp:spPr bwMode="white">
        <a:xfrm>
          <a:off x="1150288" y="4675"/>
          <a:ext cx="564103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bg1"/>
              </a:solidFill>
            </a:rPr>
            <a:t>What’s CD?</a:t>
          </a:r>
        </a:p>
      </dsp:txBody>
      <dsp:txXfrm>
        <a:off x="1150288" y="4675"/>
        <a:ext cx="5641034" cy="995920"/>
      </dsp:txXfrm>
    </dsp:sp>
    <dsp:sp modelId="{FA3369E0-5B38-4FDD-A9F5-22B9810A03F7}">
      <dsp:nvSpPr>
        <dsp:cNvPr id="0" name=""/>
        <dsp:cNvSpPr/>
      </dsp:nvSpPr>
      <dsp:spPr>
        <a:xfrm>
          <a:off x="0" y="1249576"/>
          <a:ext cx="6791323" cy="995920"/>
        </a:xfrm>
        <a:prstGeom prst="rect">
          <a:avLst/>
        </a:prstGeom>
        <a:blipFill rotWithShape="0">
          <a:blip xmlns:r="http://schemas.openxmlformats.org/officeDocument/2006/relationships" r:embed="rId1"/>
          <a:srcRect/>
          <a:stretch>
            <a:fillRect t="-250000" b="-250000"/>
          </a:stretch>
        </a:blipFill>
        <a:ln>
          <a:noFill/>
        </a:ln>
        <a:effectLst/>
      </dsp:spPr>
      <dsp:style>
        <a:lnRef idx="0">
          <a:scrgbClr r="0" g="0" b="0"/>
        </a:lnRef>
        <a:fillRef idx="1">
          <a:scrgbClr r="0" g="0" b="0"/>
        </a:fillRef>
        <a:effectRef idx="0">
          <a:scrgbClr r="0" g="0" b="0"/>
        </a:effectRef>
        <a:fontRef idx="minor"/>
      </dsp:style>
    </dsp:sp>
    <dsp:sp modelId="{FADE9C4E-BFE3-4374-BE2C-676ED238ACF2}">
      <dsp:nvSpPr>
        <dsp:cNvPr id="0" name=""/>
        <dsp:cNvSpPr/>
      </dsp:nvSpPr>
      <dsp:spPr>
        <a:xfrm>
          <a:off x="301265" y="1473658"/>
          <a:ext cx="547756" cy="547756"/>
        </a:xfrm>
        <a:prstGeom prst="rect">
          <a:avLst/>
        </a:prstGeom>
        <a:blipFill rotWithShape="1">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018808-9CEA-4C61-8875-3E922AA167D7}">
      <dsp:nvSpPr>
        <dsp:cNvPr id="0" name=""/>
        <dsp:cNvSpPr/>
      </dsp:nvSpPr>
      <dsp:spPr bwMode="white">
        <a:xfrm>
          <a:off x="1150288" y="1249576"/>
          <a:ext cx="564103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bg1"/>
              </a:solidFill>
            </a:rPr>
            <a:t>Benefits</a:t>
          </a:r>
        </a:p>
      </dsp:txBody>
      <dsp:txXfrm>
        <a:off x="1150288" y="1249576"/>
        <a:ext cx="5641034" cy="995920"/>
      </dsp:txXfrm>
    </dsp:sp>
    <dsp:sp modelId="{DB8ABDAA-976A-4A84-A3C3-277080E19DCA}">
      <dsp:nvSpPr>
        <dsp:cNvPr id="0" name=""/>
        <dsp:cNvSpPr/>
      </dsp:nvSpPr>
      <dsp:spPr>
        <a:xfrm>
          <a:off x="0" y="2517333"/>
          <a:ext cx="6791323" cy="995920"/>
        </a:xfrm>
        <a:prstGeom prst="rect">
          <a:avLst/>
        </a:prstGeom>
        <a:blipFill rotWithShape="0">
          <a:blip xmlns:r="http://schemas.openxmlformats.org/officeDocument/2006/relationships" r:embed="rId1"/>
          <a:srcRect/>
          <a:stretch>
            <a:fillRect t="-250000" b="-250000"/>
          </a:stretch>
        </a:blipFill>
        <a:ln>
          <a:noFill/>
        </a:ln>
        <a:effectLst/>
      </dsp:spPr>
      <dsp:style>
        <a:lnRef idx="0">
          <a:scrgbClr r="0" g="0" b="0"/>
        </a:lnRef>
        <a:fillRef idx="1">
          <a:scrgbClr r="0" g="0" b="0"/>
        </a:fillRef>
        <a:effectRef idx="0">
          <a:scrgbClr r="0" g="0" b="0"/>
        </a:effectRef>
        <a:fontRef idx="minor"/>
      </dsp:style>
    </dsp:sp>
    <dsp:sp modelId="{D335376E-740A-4A47-BC5B-3381DE731CE0}">
      <dsp:nvSpPr>
        <dsp:cNvPr id="0" name=""/>
        <dsp:cNvSpPr/>
      </dsp:nvSpPr>
      <dsp:spPr>
        <a:xfrm>
          <a:off x="301265" y="2718559"/>
          <a:ext cx="547756" cy="547756"/>
        </a:xfrm>
        <a:prstGeom prst="rect">
          <a:avLst/>
        </a:prstGeom>
        <a:blipFill rotWithShape="1">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09F791-340A-4625-9294-3E680D66DB63}">
      <dsp:nvSpPr>
        <dsp:cNvPr id="0" name=""/>
        <dsp:cNvSpPr/>
      </dsp:nvSpPr>
      <dsp:spPr bwMode="white">
        <a:xfrm>
          <a:off x="1150288" y="2494477"/>
          <a:ext cx="564103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bg1"/>
              </a:solidFill>
            </a:rPr>
            <a:t>CD Process</a:t>
          </a:r>
        </a:p>
      </dsp:txBody>
      <dsp:txXfrm>
        <a:off x="1150288" y="2494477"/>
        <a:ext cx="5641034" cy="995920"/>
      </dsp:txXfrm>
    </dsp:sp>
    <dsp:sp modelId="{C2FCE80A-DCA0-4D7F-8F72-19CB2337E588}">
      <dsp:nvSpPr>
        <dsp:cNvPr id="0" name=""/>
        <dsp:cNvSpPr/>
      </dsp:nvSpPr>
      <dsp:spPr>
        <a:xfrm>
          <a:off x="0" y="3739377"/>
          <a:ext cx="6791323" cy="995920"/>
        </a:xfrm>
        <a:prstGeom prst="rect">
          <a:avLst/>
        </a:prstGeom>
        <a:blipFill rotWithShape="0">
          <a:blip xmlns:r="http://schemas.openxmlformats.org/officeDocument/2006/relationships" r:embed="rId1"/>
          <a:srcRect/>
          <a:stretch>
            <a:fillRect t="-250000" b="-250000"/>
          </a:stretch>
        </a:blipFill>
        <a:ln>
          <a:noFill/>
        </a:ln>
        <a:effectLst/>
      </dsp:spPr>
      <dsp:style>
        <a:lnRef idx="0">
          <a:scrgbClr r="0" g="0" b="0"/>
        </a:lnRef>
        <a:fillRef idx="1">
          <a:scrgbClr r="0" g="0" b="0"/>
        </a:fillRef>
        <a:effectRef idx="0">
          <a:scrgbClr r="0" g="0" b="0"/>
        </a:effectRef>
        <a:fontRef idx="minor"/>
      </dsp:style>
    </dsp:sp>
    <dsp:sp modelId="{1B0B9210-632F-4BB5-B140-1FA20D3CF123}">
      <dsp:nvSpPr>
        <dsp:cNvPr id="0" name=""/>
        <dsp:cNvSpPr/>
      </dsp:nvSpPr>
      <dsp:spPr>
        <a:xfrm>
          <a:off x="301265" y="3963460"/>
          <a:ext cx="547756" cy="547756"/>
        </a:xfrm>
        <a:prstGeom prst="rect">
          <a:avLst/>
        </a:prstGeom>
        <a:blipFill rotWithShape="1">
          <a:blip xmlns:r="http://schemas.openxmlformats.org/officeDocument/2006/relationships" r:embed="rId5"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BA7321-E2AC-48FD-B351-CE3C9A4CE924}">
      <dsp:nvSpPr>
        <dsp:cNvPr id="0" name=""/>
        <dsp:cNvSpPr/>
      </dsp:nvSpPr>
      <dsp:spPr bwMode="white">
        <a:xfrm>
          <a:off x="1150288" y="3739377"/>
          <a:ext cx="564103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bg1"/>
              </a:solidFill>
            </a:rPr>
            <a:t>CD Tools</a:t>
          </a:r>
        </a:p>
      </dsp:txBody>
      <dsp:txXfrm>
        <a:off x="1150288" y="3739377"/>
        <a:ext cx="5641034" cy="995920"/>
      </dsp:txXfrm>
    </dsp:sp>
    <dsp:sp modelId="{343A76ED-9DD6-4B0A-830E-16ED952B3D06}">
      <dsp:nvSpPr>
        <dsp:cNvPr id="0" name=""/>
        <dsp:cNvSpPr/>
      </dsp:nvSpPr>
      <dsp:spPr>
        <a:xfrm>
          <a:off x="0" y="4988954"/>
          <a:ext cx="6791323" cy="995920"/>
        </a:xfrm>
        <a:prstGeom prst="rect">
          <a:avLst/>
        </a:prstGeom>
        <a:blipFill rotWithShape="0">
          <a:blip xmlns:r="http://schemas.openxmlformats.org/officeDocument/2006/relationships" r:embed="rId1"/>
          <a:srcRect/>
          <a:stretch>
            <a:fillRect t="-250000" b="-250000"/>
          </a:stretch>
        </a:blipFill>
        <a:ln>
          <a:noFill/>
        </a:ln>
        <a:effectLst/>
      </dsp:spPr>
      <dsp:style>
        <a:lnRef idx="0">
          <a:scrgbClr r="0" g="0" b="0"/>
        </a:lnRef>
        <a:fillRef idx="1">
          <a:scrgbClr r="0" g="0" b="0"/>
        </a:fillRef>
        <a:effectRef idx="0">
          <a:scrgbClr r="0" g="0" b="0"/>
        </a:effectRef>
        <a:fontRef idx="minor"/>
      </dsp:style>
    </dsp:sp>
    <dsp:sp modelId="{C21BED67-1F13-4312-815B-B5C34DAA27F9}">
      <dsp:nvSpPr>
        <dsp:cNvPr id="0" name=""/>
        <dsp:cNvSpPr/>
      </dsp:nvSpPr>
      <dsp:spPr>
        <a:xfrm>
          <a:off x="301265" y="5208360"/>
          <a:ext cx="547756" cy="547756"/>
        </a:xfrm>
        <a:prstGeom prst="rect">
          <a:avLst/>
        </a:prstGeom>
        <a:blipFill rotWithShape="1">
          <a:blip xmlns:r="http://schemas.openxmlformats.org/officeDocument/2006/relationships" r:embed="rId6"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60EF14-C09B-4543-88B7-7F45704CBA36}">
      <dsp:nvSpPr>
        <dsp:cNvPr id="0" name=""/>
        <dsp:cNvSpPr/>
      </dsp:nvSpPr>
      <dsp:spPr bwMode="white">
        <a:xfrm>
          <a:off x="1150288" y="4984278"/>
          <a:ext cx="564103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bg1"/>
              </a:solidFill>
            </a:rPr>
            <a:t>Conclusion</a:t>
          </a:r>
        </a:p>
      </dsp:txBody>
      <dsp:txXfrm>
        <a:off x="1150288" y="4984278"/>
        <a:ext cx="5641034" cy="9959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872F9-A5B8-4211-9FCD-79722E167124}">
      <dsp:nvSpPr>
        <dsp:cNvPr id="0" name=""/>
        <dsp:cNvSpPr/>
      </dsp:nvSpPr>
      <dsp:spPr>
        <a:xfrm>
          <a:off x="0" y="0"/>
          <a:ext cx="3286125" cy="4351338"/>
        </a:xfrm>
        <a:prstGeom prst="rect">
          <a:avLst/>
        </a:prstGeom>
        <a:gradFill rotWithShape="0">
          <a:gsLst>
            <a:gs pos="1000">
              <a:schemeClr val="tx1">
                <a:lumMod val="85000"/>
                <a:lumOff val="15000"/>
              </a:schemeClr>
            </a:gs>
            <a:gs pos="100000">
              <a:schemeClr val="accent2">
                <a:lumMod val="50000"/>
              </a:schemeClr>
            </a:gs>
          </a:gsLst>
          <a:lin ang="12600000" scaled="0"/>
        </a:gra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800100">
            <a:lnSpc>
              <a:spcPct val="90000"/>
            </a:lnSpc>
            <a:spcBef>
              <a:spcPct val="0"/>
            </a:spcBef>
            <a:spcAft>
              <a:spcPct val="35000"/>
            </a:spcAft>
            <a:buNone/>
          </a:pPr>
          <a:r>
            <a:rPr lang="en-US" sz="1800" b="1" i="0" kern="1200" dirty="0">
              <a:solidFill>
                <a:schemeClr val="bg1"/>
              </a:solidFill>
            </a:rPr>
            <a:t>Frequent Update Releases</a:t>
          </a:r>
        </a:p>
        <a:p>
          <a:pPr marL="0" lvl="0" indent="0" algn="l" defTabSz="800100">
            <a:lnSpc>
              <a:spcPct val="90000"/>
            </a:lnSpc>
            <a:spcBef>
              <a:spcPct val="0"/>
            </a:spcBef>
            <a:spcAft>
              <a:spcPct val="35000"/>
            </a:spcAft>
            <a:buNone/>
          </a:pPr>
          <a:br>
            <a:rPr lang="en-US" sz="1600" kern="1200" dirty="0">
              <a:solidFill>
                <a:schemeClr val="bg1"/>
              </a:solidFill>
            </a:rPr>
          </a:br>
          <a:r>
            <a:rPr lang="en-US" sz="1600" b="0" i="0" kern="1200" dirty="0">
              <a:solidFill>
                <a:schemeClr val="bg1"/>
              </a:solidFill>
            </a:rPr>
            <a:t>It automates the deployment pipeline, allowing you to push changes to production quickly and efficiently. This is particularly beneficial for agile development methodologies.</a:t>
          </a:r>
          <a:endParaRPr lang="en-US" sz="1600" kern="1200" noProof="1">
            <a:solidFill>
              <a:schemeClr val="bg1"/>
            </a:solidFill>
          </a:endParaRPr>
        </a:p>
      </dsp:txBody>
      <dsp:txXfrm>
        <a:off x="0" y="1653508"/>
        <a:ext cx="3286125" cy="2610802"/>
      </dsp:txXfrm>
    </dsp:sp>
    <dsp:sp modelId="{8157E768-0524-44F1-8F00-7DF53576D2D6}">
      <dsp:nvSpPr>
        <dsp:cNvPr id="0" name=""/>
        <dsp:cNvSpPr/>
      </dsp:nvSpPr>
      <dsp:spPr>
        <a:xfrm>
          <a:off x="990361" y="435133"/>
          <a:ext cx="1305401" cy="1305401"/>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endParaRPr lang="en-US" sz="4800" kern="1200" dirty="0"/>
        </a:p>
      </dsp:txBody>
      <dsp:txXfrm>
        <a:off x="990361" y="435133"/>
        <a:ext cx="1305401" cy="1305401"/>
      </dsp:txXfrm>
    </dsp:sp>
    <dsp:sp modelId="{676D607A-85D2-4EAF-B264-A9D94B61A4FF}">
      <dsp:nvSpPr>
        <dsp:cNvPr id="0" name=""/>
        <dsp:cNvSpPr/>
      </dsp:nvSpPr>
      <dsp:spPr>
        <a:xfrm>
          <a:off x="0" y="4351266"/>
          <a:ext cx="3286125" cy="7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95CEBE-1AD7-41D4-9CEE-5BA77CA8C01E}">
      <dsp:nvSpPr>
        <dsp:cNvPr id="0" name=""/>
        <dsp:cNvSpPr/>
      </dsp:nvSpPr>
      <dsp:spPr>
        <a:xfrm>
          <a:off x="3609972" y="0"/>
          <a:ext cx="3286125" cy="4351338"/>
        </a:xfrm>
        <a:prstGeom prst="rect">
          <a:avLst/>
        </a:prstGeom>
        <a:gradFill rotWithShape="0">
          <a:gsLst>
            <a:gs pos="1000">
              <a:srgbClr val="000000">
                <a:lumMod val="85000"/>
                <a:lumOff val="15000"/>
              </a:srgbClr>
            </a:gs>
            <a:gs pos="100000">
              <a:srgbClr val="17B2D1">
                <a:lumMod val="50000"/>
              </a:srgbClr>
            </a:gs>
          </a:gsLst>
          <a:lin ang="12600000" scaled="0"/>
        </a:gra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711200">
            <a:lnSpc>
              <a:spcPct val="90000"/>
            </a:lnSpc>
            <a:spcBef>
              <a:spcPct val="0"/>
            </a:spcBef>
            <a:spcAft>
              <a:spcPct val="35000"/>
            </a:spcAft>
            <a:buNone/>
          </a:pPr>
          <a:r>
            <a:rPr lang="en-US" sz="2000" b="1" i="0" kern="1200" dirty="0">
              <a:solidFill>
                <a:schemeClr val="bg1"/>
              </a:solidFill>
            </a:rPr>
            <a:t>Faster Time to Market</a:t>
          </a:r>
          <a:r>
            <a:rPr lang="en-US" sz="2000" kern="1200" dirty="0">
              <a:solidFill>
                <a:srgbClr val="FFFFFF"/>
              </a:solidFill>
              <a:latin typeface="Calibri" panose="020F0502020204030204"/>
              <a:ea typeface="+mn-ea"/>
              <a:cs typeface="+mn-cs"/>
            </a:rPr>
            <a:t> </a:t>
          </a:r>
        </a:p>
        <a:p>
          <a:pPr marL="0" lvl="0" indent="0" algn="l" defTabSz="711200">
            <a:lnSpc>
              <a:spcPct val="90000"/>
            </a:lnSpc>
            <a:spcBef>
              <a:spcPct val="0"/>
            </a:spcBef>
            <a:spcAft>
              <a:spcPct val="35000"/>
            </a:spcAft>
            <a:buNone/>
          </a:pPr>
          <a:br>
            <a:rPr lang="en-US" sz="1600" kern="1200" dirty="0">
              <a:solidFill>
                <a:srgbClr val="FFFFFF"/>
              </a:solidFill>
              <a:latin typeface="Calibri" panose="020F0502020204030204"/>
              <a:ea typeface="+mn-ea"/>
              <a:cs typeface="+mn-cs"/>
            </a:rPr>
          </a:br>
          <a:r>
            <a:rPr lang="en-US" sz="1600" b="0" i="0" kern="1200" dirty="0">
              <a:solidFill>
                <a:schemeClr val="bg1"/>
              </a:solidFill>
            </a:rPr>
            <a:t>By automating deployments, CD significantly </a:t>
          </a:r>
          <a:r>
            <a:rPr lang="en-US" sz="1600" b="1" i="0" kern="1200" dirty="0">
              <a:solidFill>
                <a:schemeClr val="bg1"/>
              </a:solidFill>
            </a:rPr>
            <a:t>reduces the time it takes to get new features and bug fixes into the hands of your users</a:t>
          </a:r>
          <a:endParaRPr lang="en-US" sz="1600" kern="1200" dirty="0">
            <a:solidFill>
              <a:schemeClr val="bg1"/>
            </a:solidFill>
            <a:latin typeface="Calibri" panose="020F0502020204030204"/>
            <a:ea typeface="+mn-ea"/>
            <a:cs typeface="+mn-cs"/>
          </a:endParaRPr>
        </a:p>
      </dsp:txBody>
      <dsp:txXfrm>
        <a:off x="3609972" y="1653508"/>
        <a:ext cx="3286125" cy="2610802"/>
      </dsp:txXfrm>
    </dsp:sp>
    <dsp:sp modelId="{AFA09309-0DCE-4477-82D3-AAF980A85A37}">
      <dsp:nvSpPr>
        <dsp:cNvPr id="0" name=""/>
        <dsp:cNvSpPr/>
      </dsp:nvSpPr>
      <dsp:spPr>
        <a:xfrm>
          <a:off x="4605099" y="435133"/>
          <a:ext cx="1305401" cy="1305401"/>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endParaRPr lang="en-US" sz="4800" kern="1200" dirty="0"/>
        </a:p>
      </dsp:txBody>
      <dsp:txXfrm>
        <a:off x="4605099" y="435133"/>
        <a:ext cx="1305401" cy="1305401"/>
      </dsp:txXfrm>
    </dsp:sp>
    <dsp:sp modelId="{70685E0F-5EC9-4D84-80D5-F2F78DC3CFFC}">
      <dsp:nvSpPr>
        <dsp:cNvPr id="0" name=""/>
        <dsp:cNvSpPr/>
      </dsp:nvSpPr>
      <dsp:spPr>
        <a:xfrm>
          <a:off x="3614737" y="4351266"/>
          <a:ext cx="3286125" cy="7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F3868F-681F-4EF9-8B83-F3B0F354A4C4}">
      <dsp:nvSpPr>
        <dsp:cNvPr id="0" name=""/>
        <dsp:cNvSpPr/>
      </dsp:nvSpPr>
      <dsp:spPr>
        <a:xfrm>
          <a:off x="7229475" y="0"/>
          <a:ext cx="3286125" cy="4351338"/>
        </a:xfrm>
        <a:prstGeom prst="rect">
          <a:avLst/>
        </a:prstGeom>
        <a:gradFill rotWithShape="0">
          <a:gsLst>
            <a:gs pos="1000">
              <a:srgbClr val="000000">
                <a:lumMod val="85000"/>
                <a:lumOff val="15000"/>
              </a:srgbClr>
            </a:gs>
            <a:gs pos="100000">
              <a:srgbClr val="17B2D1">
                <a:lumMod val="50000"/>
              </a:srgbClr>
            </a:gs>
          </a:gsLst>
          <a:lin ang="12600000" scaled="0"/>
        </a:gra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711200">
            <a:lnSpc>
              <a:spcPct val="90000"/>
            </a:lnSpc>
            <a:spcBef>
              <a:spcPct val="0"/>
            </a:spcBef>
            <a:spcAft>
              <a:spcPct val="35000"/>
            </a:spcAft>
            <a:buNone/>
          </a:pPr>
          <a:r>
            <a:rPr lang="en-US" sz="2000" b="1" i="0" kern="1200" dirty="0">
              <a:solidFill>
                <a:schemeClr val="bg1"/>
              </a:solidFill>
            </a:rPr>
            <a:t>Improved Quality and Reliability</a:t>
          </a:r>
        </a:p>
        <a:p>
          <a:pPr marL="0" lvl="0" indent="0" algn="l" defTabSz="711200">
            <a:lnSpc>
              <a:spcPct val="90000"/>
            </a:lnSpc>
            <a:spcBef>
              <a:spcPct val="0"/>
            </a:spcBef>
            <a:spcAft>
              <a:spcPct val="35000"/>
            </a:spcAft>
            <a:buNone/>
          </a:pPr>
          <a:r>
            <a:rPr lang="en-US" sz="2000" kern="1200" dirty="0">
              <a:solidFill>
                <a:srgbClr val="FFFFFF"/>
              </a:solidFill>
              <a:latin typeface="Calibri" panose="020F0502020204030204"/>
              <a:ea typeface="+mn-ea"/>
              <a:cs typeface="+mn-cs"/>
            </a:rPr>
            <a:t> </a:t>
          </a:r>
          <a:br>
            <a:rPr lang="en-US" sz="1600" kern="1200" dirty="0">
              <a:solidFill>
                <a:srgbClr val="FFFFFF"/>
              </a:solidFill>
              <a:latin typeface="Calibri" panose="020F0502020204030204"/>
              <a:ea typeface="+mn-ea"/>
              <a:cs typeface="+mn-cs"/>
            </a:rPr>
          </a:br>
          <a:r>
            <a:rPr lang="en-US" sz="1600" b="0" i="0" kern="1200" dirty="0">
              <a:solidFill>
                <a:schemeClr val="bg1"/>
              </a:solidFill>
            </a:rPr>
            <a:t>CD often involves </a:t>
          </a:r>
          <a:r>
            <a:rPr lang="en-US" sz="1600" b="1" i="0" kern="1200" dirty="0">
              <a:solidFill>
                <a:schemeClr val="bg1"/>
              </a:solidFill>
            </a:rPr>
            <a:t>automated testing</a:t>
          </a:r>
          <a:r>
            <a:rPr lang="en-US" sz="1600" b="0" i="0" kern="1200" dirty="0">
              <a:solidFill>
                <a:schemeClr val="bg1"/>
              </a:solidFill>
            </a:rPr>
            <a:t> throughout the development pipeline. This continuous feedback loop helps identify and fix bugs early on</a:t>
          </a:r>
          <a:endParaRPr lang="en-US" sz="1600" kern="1200" dirty="0">
            <a:solidFill>
              <a:schemeClr val="bg1"/>
            </a:solidFill>
            <a:latin typeface="Calibri" panose="020F0502020204030204"/>
            <a:ea typeface="+mn-ea"/>
            <a:cs typeface="+mn-cs"/>
          </a:endParaRPr>
        </a:p>
      </dsp:txBody>
      <dsp:txXfrm>
        <a:off x="7229475" y="1653508"/>
        <a:ext cx="3286125" cy="2610802"/>
      </dsp:txXfrm>
    </dsp:sp>
    <dsp:sp modelId="{9718E67E-2C8C-4093-AB5F-E3BEFAAEA31B}">
      <dsp:nvSpPr>
        <dsp:cNvPr id="0" name=""/>
        <dsp:cNvSpPr/>
      </dsp:nvSpPr>
      <dsp:spPr>
        <a:xfrm>
          <a:off x="8219836" y="435133"/>
          <a:ext cx="1305401" cy="1305401"/>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endParaRPr lang="en-US" sz="4800" kern="1200" dirty="0"/>
        </a:p>
      </dsp:txBody>
      <dsp:txXfrm>
        <a:off x="8219836" y="435133"/>
        <a:ext cx="1305401" cy="1305401"/>
      </dsp:txXfrm>
    </dsp:sp>
    <dsp:sp modelId="{13CAC05E-7817-4F00-94BF-9DC0F20DF1D8}">
      <dsp:nvSpPr>
        <dsp:cNvPr id="0" name=""/>
        <dsp:cNvSpPr/>
      </dsp:nvSpPr>
      <dsp:spPr>
        <a:xfrm>
          <a:off x="7229475" y="4351266"/>
          <a:ext cx="3286125" cy="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parTxLTRAlign" val="l"/>
            <dgm:param type="parTxRTLAlign" val="r"/>
            <dgm:param type="shpTxLTRAlignCh" val="l"/>
            <dgm:param type="shpTxRTLAlignCh" val="r"/>
            <dgm:param type="txAnchorVert" val="mid"/>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parTxLTRAlign" val="l"/>
                <dgm:param type="parTxRTLAlign" val="r"/>
                <dgm:param type="shpTxLTRAlignCh" val="l"/>
                <dgm:param type="shpTxRTLAlignCh" val="r"/>
                <dgm:param type="stBulletLvl" val="0"/>
                <dgm:param type="txAnchorVertCh" val="mid"/>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parTxLTRAlign" val="l"/>
            <dgm:param type="parTxRTLAlign" val="r"/>
            <dgm:param type="shpTxLTRAlignCh" val="l"/>
            <dgm:param type="shpTxRTLAlignCh" val="r"/>
            <dgm:param type="txAnchorVert" val="mid"/>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parTxLTRAlign" val="l"/>
                <dgm:param type="parTxRTLAlign" val="r"/>
                <dgm:param type="shpTxLTRAlignCh" val="l"/>
                <dgm:param type="shpTxRTLAlignCh" val="r"/>
                <dgm:param type="stBulletLvl" val="0"/>
                <dgm:param type="txAnchorVertCh" val="mid"/>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LinProcess3">
  <dgm:title val="Basic Linear Process"/>
  <dgm:desc val=""/>
  <dgm:catLst>
    <dgm:cat type="list" pri="500"/>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HorzCh" val="ctr"/>
              <dgm:param type="txAnchorVert" val="mid"/>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8416927-5E9C-4E77-85FE-EE4C81C1DE39}" type="datetimeFigureOut">
              <a:rPr lang="en-US" smtClean="0"/>
              <a:t>2/28/2024</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389B6C8-888A-401B-9F9B-D41D36B6C3E9}"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798B7E-6604-4F74-86DB-B30627D56244}" type="datetimeFigureOut">
              <a:rPr lang="en-US" smtClean="0"/>
              <a:t>2/28/2024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F28A1F-3E69-47E5-AE93-E7F2155A242D}"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0"/>
              </a:spcBef>
              <a:spcAft>
                <a:spcPts val="800"/>
              </a:spcAft>
              <a:buFont typeface="+mj-lt"/>
              <a:buNone/>
            </a:pPr>
            <a:r>
              <a:rPr lang="en-US" sz="1800" kern="100" dirty="0">
                <a:effectLst/>
                <a:latin typeface="Calibri" panose="020F0502020204030204" pitchFamily="34" charset="0"/>
                <a:ea typeface="Yu Mincho" panose="02020400000000000000" pitchFamily="18" charset="-128"/>
                <a:cs typeface="Times New Roman" panose="02020603050405020304" pitchFamily="18" charset="0"/>
              </a:rPr>
              <a:t>- GitHub Actions </a:t>
            </a:r>
            <a:r>
              <a:rPr lang="en-US" sz="1800" kern="100" dirty="0" err="1">
                <a:effectLst/>
                <a:latin typeface="Calibri" panose="020F0502020204030204" pitchFamily="34" charset="0"/>
                <a:ea typeface="Yu Mincho" panose="02020400000000000000" pitchFamily="18" charset="-128"/>
                <a:cs typeface="Times New Roman" panose="02020603050405020304" pitchFamily="18" charset="0"/>
              </a:rPr>
              <a:t>là</a:t>
            </a:r>
            <a:r>
              <a:rPr lang="en-US" sz="1800" kern="100" dirty="0">
                <a:effectLst/>
                <a:latin typeface="Calibri" panose="020F0502020204030204" pitchFamily="34" charset="0"/>
                <a:ea typeface="Yu Mincho" panose="02020400000000000000" pitchFamily="18" charset="-128"/>
                <a:cs typeface="Times New Roman" panose="02020603050405020304" pitchFamily="18" charset="0"/>
              </a:rPr>
              <a:t> </a:t>
            </a:r>
            <a:r>
              <a:rPr lang="en-US" sz="1800" kern="100" dirty="0" err="1">
                <a:effectLst/>
                <a:latin typeface="Calibri" panose="020F0502020204030204" pitchFamily="34" charset="0"/>
                <a:ea typeface="Yu Mincho" panose="02020400000000000000" pitchFamily="18" charset="-128"/>
                <a:cs typeface="Times New Roman" panose="02020603050405020304" pitchFamily="18" charset="0"/>
              </a:rPr>
              <a:t>gì</a:t>
            </a:r>
            <a:r>
              <a:rPr lang="en-US" sz="1800" kern="100" dirty="0">
                <a:effectLst/>
                <a:latin typeface="Calibri" panose="020F0502020204030204" pitchFamily="34" charset="0"/>
                <a:ea typeface="Yu Mincho" panose="02020400000000000000" pitchFamily="18" charset="-128"/>
                <a:cs typeface="Times New Roman" panose="02020603050405020304" pitchFamily="18" charset="0"/>
              </a:rPr>
              <a:t>? </a:t>
            </a:r>
            <a:r>
              <a:rPr lang="en-US" sz="1800" dirty="0">
                <a:solidFill>
                  <a:srgbClr val="2E3238"/>
                </a:solidFill>
                <a:effectLst/>
                <a:latin typeface="Noto Sans" panose="020B0502040504020204" pitchFamily="34" charset="0"/>
                <a:ea typeface="Yu Mincho" panose="02020400000000000000" pitchFamily="18" charset="-128"/>
              </a:rPr>
              <a:t>GitHub Actions is a CI/CD platform provided by GitHub. It allows developers to create automated software workflows directly in their GitHub repositories</a:t>
            </a:r>
          </a:p>
          <a:p>
            <a:pPr marL="0" marR="0" lvl="0" indent="0">
              <a:lnSpc>
                <a:spcPct val="107000"/>
              </a:lnSpc>
              <a:spcBef>
                <a:spcPts val="0"/>
              </a:spcBef>
              <a:spcAft>
                <a:spcPts val="800"/>
              </a:spcAft>
              <a:buFont typeface="+mj-lt"/>
              <a:buNone/>
            </a:pPr>
            <a:r>
              <a:rPr lang="en-US" sz="1800" dirty="0">
                <a:solidFill>
                  <a:srgbClr val="2E3238"/>
                </a:solidFill>
                <a:effectLst/>
                <a:latin typeface="Noto Sans" panose="020B0502040504020204" pitchFamily="34" charset="0"/>
                <a:ea typeface="Yu Mincho" panose="02020400000000000000" pitchFamily="18" charset="-128"/>
              </a:rPr>
              <a:t>- Why </a:t>
            </a:r>
            <a:r>
              <a:rPr lang="en-US" sz="1800" dirty="0" err="1">
                <a:solidFill>
                  <a:srgbClr val="2E3238"/>
                </a:solidFill>
                <a:effectLst/>
                <a:latin typeface="Noto Sans" panose="020B0502040504020204" pitchFamily="34" charset="0"/>
                <a:ea typeface="Yu Mincho" panose="02020400000000000000" pitchFamily="18" charset="-128"/>
              </a:rPr>
              <a:t>github</a:t>
            </a:r>
            <a:r>
              <a:rPr lang="en-US" sz="1800" dirty="0">
                <a:solidFill>
                  <a:srgbClr val="2E3238"/>
                </a:solidFill>
                <a:effectLst/>
                <a:latin typeface="Noto Sans" panose="020B0502040504020204" pitchFamily="34" charset="0"/>
                <a:ea typeface="Yu Mincho" panose="02020400000000000000" pitchFamily="18" charset="-128"/>
              </a:rPr>
              <a:t> actions?</a:t>
            </a:r>
          </a:p>
          <a:p>
            <a:pPr marL="228600" marR="0">
              <a:lnSpc>
                <a:spcPct val="107000"/>
              </a:lnSpc>
              <a:spcBef>
                <a:spcPts val="0"/>
              </a:spcBef>
              <a:spcAft>
                <a:spcPts val="800"/>
              </a:spcAft>
            </a:pPr>
            <a:endParaRPr lang="en-US" sz="1800" dirty="0">
              <a:solidFill>
                <a:srgbClr val="2E3238"/>
              </a:solidFill>
              <a:effectLst/>
              <a:latin typeface="Noto Sans" panose="020B0502040504020204" pitchFamily="34" charset="0"/>
              <a:ea typeface="Yu Mincho" panose="02020400000000000000" pitchFamily="18" charset="-128"/>
            </a:endParaRPr>
          </a:p>
        </p:txBody>
      </p:sp>
      <p:sp>
        <p:nvSpPr>
          <p:cNvPr id="4" name="Slide Number Placeholder 3"/>
          <p:cNvSpPr>
            <a:spLocks noGrp="1"/>
          </p:cNvSpPr>
          <p:nvPr>
            <p:ph type="sldNum" sz="quarter" idx="5"/>
          </p:nvPr>
        </p:nvSpPr>
        <p:spPr/>
        <p:txBody>
          <a:bodyPr/>
          <a:lstStyle/>
          <a:p>
            <a:fld id="{D3F28A1F-3E69-47E5-AE93-E7F2155A242D}" type="slidenum">
              <a:rPr lang="en-US" smtClean="0"/>
              <a:t>16</a:t>
            </a:fld>
            <a:endParaRPr lang="en-US" dirty="0"/>
          </a:p>
        </p:txBody>
      </p:sp>
    </p:spTree>
    <p:extLst>
      <p:ext uri="{BB962C8B-B14F-4D97-AF65-F5344CB8AC3E}">
        <p14:creationId xmlns:p14="http://schemas.microsoft.com/office/powerpoint/2010/main" val="315374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https://linhnguyen010558.github.io/test_astro/</a:t>
            </a:r>
          </a:p>
        </p:txBody>
      </p:sp>
      <p:sp>
        <p:nvSpPr>
          <p:cNvPr id="4" name="Slide Number Placeholder 3"/>
          <p:cNvSpPr>
            <a:spLocks noGrp="1"/>
          </p:cNvSpPr>
          <p:nvPr>
            <p:ph type="sldNum" sz="quarter" idx="5"/>
          </p:nvPr>
        </p:nvSpPr>
        <p:spPr/>
        <p:txBody>
          <a:bodyPr/>
          <a:lstStyle/>
          <a:p>
            <a:fld id="{D3F28A1F-3E69-47E5-AE93-E7F2155A242D}" type="slidenum">
              <a:rPr lang="en-US" smtClean="0"/>
              <a:t>18</a:t>
            </a:fld>
            <a:endParaRPr lang="en-US" dirty="0"/>
          </a:p>
        </p:txBody>
      </p:sp>
    </p:spTree>
    <p:extLst>
      <p:ext uri="{BB962C8B-B14F-4D97-AF65-F5344CB8AC3E}">
        <p14:creationId xmlns:p14="http://schemas.microsoft.com/office/powerpoint/2010/main" val="1812312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CA02C-05BD-9898-72A1-967DEA59EA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2BE4EA-A42F-5DF3-A09C-B67DED1AEC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5C4A2F-7C48-6C49-14D5-C5A49F7429EB}"/>
              </a:ext>
            </a:extLst>
          </p:cNvPr>
          <p:cNvSpPr>
            <a:spLocks noGrp="1"/>
          </p:cNvSpPr>
          <p:nvPr>
            <p:ph type="body" idx="1"/>
          </p:nvPr>
        </p:nvSpPr>
        <p:spPr/>
        <p:txBody>
          <a:bodyPr/>
          <a:lstStyle/>
          <a:p>
            <a:r>
              <a:rPr lang="en-US" dirty="0"/>
              <a:t>http://14.225.254.40/</a:t>
            </a:r>
          </a:p>
        </p:txBody>
      </p:sp>
      <p:sp>
        <p:nvSpPr>
          <p:cNvPr id="4" name="Slide Number Placeholder 3">
            <a:extLst>
              <a:ext uri="{FF2B5EF4-FFF2-40B4-BE49-F238E27FC236}">
                <a16:creationId xmlns:a16="http://schemas.microsoft.com/office/drawing/2014/main" id="{6F916705-99DF-70CB-FD71-A8C3D5EC37CF}"/>
              </a:ext>
            </a:extLst>
          </p:cNvPr>
          <p:cNvSpPr>
            <a:spLocks noGrp="1"/>
          </p:cNvSpPr>
          <p:nvPr>
            <p:ph type="sldNum" sz="quarter" idx="5"/>
          </p:nvPr>
        </p:nvSpPr>
        <p:spPr/>
        <p:txBody>
          <a:bodyPr/>
          <a:lstStyle/>
          <a:p>
            <a:fld id="{D3F28A1F-3E69-47E5-AE93-E7F2155A242D}" type="slidenum">
              <a:rPr lang="en-US" smtClean="0"/>
              <a:t>19</a:t>
            </a:fld>
            <a:endParaRPr lang="en-US" dirty="0"/>
          </a:p>
        </p:txBody>
      </p:sp>
    </p:spTree>
    <p:extLst>
      <p:ext uri="{BB962C8B-B14F-4D97-AF65-F5344CB8AC3E}">
        <p14:creationId xmlns:p14="http://schemas.microsoft.com/office/powerpoint/2010/main" val="3096462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99CCD-B81B-D8BF-F514-2CCCD3248D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206E7F-1F58-2873-BBB2-20C71C63BB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A83256-C3CE-7AD4-4B8E-FE85AB0063C9}"/>
              </a:ext>
            </a:extLst>
          </p:cNvPr>
          <p:cNvSpPr>
            <a:spLocks noGrp="1"/>
          </p:cNvSpPr>
          <p:nvPr>
            <p:ph type="body" idx="1"/>
          </p:nvPr>
        </p:nvSpPr>
        <p:spPr/>
        <p:txBody>
          <a:bodyPr/>
          <a:lstStyle/>
          <a:p>
            <a:r>
              <a:rPr lang="en-US" dirty="0"/>
              <a:t>http://14.225.254.40/</a:t>
            </a:r>
          </a:p>
        </p:txBody>
      </p:sp>
      <p:sp>
        <p:nvSpPr>
          <p:cNvPr id="4" name="Slide Number Placeholder 3">
            <a:extLst>
              <a:ext uri="{FF2B5EF4-FFF2-40B4-BE49-F238E27FC236}">
                <a16:creationId xmlns:a16="http://schemas.microsoft.com/office/drawing/2014/main" id="{57B6CAD6-0D0C-E00A-A80D-D043A78DCC60}"/>
              </a:ext>
            </a:extLst>
          </p:cNvPr>
          <p:cNvSpPr>
            <a:spLocks noGrp="1"/>
          </p:cNvSpPr>
          <p:nvPr>
            <p:ph type="sldNum" sz="quarter" idx="5"/>
          </p:nvPr>
        </p:nvSpPr>
        <p:spPr/>
        <p:txBody>
          <a:bodyPr/>
          <a:lstStyle/>
          <a:p>
            <a:fld id="{D3F28A1F-3E69-47E5-AE93-E7F2155A242D}" type="slidenum">
              <a:rPr lang="en-US" smtClean="0"/>
              <a:t>20</a:t>
            </a:fld>
            <a:endParaRPr lang="en-US" dirty="0"/>
          </a:p>
        </p:txBody>
      </p:sp>
    </p:spTree>
    <p:extLst>
      <p:ext uri="{BB962C8B-B14F-4D97-AF65-F5344CB8AC3E}">
        <p14:creationId xmlns:p14="http://schemas.microsoft.com/office/powerpoint/2010/main" val="2215908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98BA4-4C5C-FC1B-1F89-099A589F49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2B8117-55B1-469E-1679-03C9DF42B9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EBB04B-1729-7BF8-BE3F-7DC54FC91B7A}"/>
              </a:ext>
            </a:extLst>
          </p:cNvPr>
          <p:cNvSpPr>
            <a:spLocks noGrp="1"/>
          </p:cNvSpPr>
          <p:nvPr>
            <p:ph type="body" idx="1"/>
          </p:nvPr>
        </p:nvSpPr>
        <p:spPr/>
        <p:txBody>
          <a:bodyPr/>
          <a:lstStyle/>
          <a:p>
            <a:r>
              <a:rPr lang="en-US" dirty="0"/>
              <a:t>http://14.225.254.40/</a:t>
            </a:r>
          </a:p>
        </p:txBody>
      </p:sp>
      <p:sp>
        <p:nvSpPr>
          <p:cNvPr id="4" name="Slide Number Placeholder 3">
            <a:extLst>
              <a:ext uri="{FF2B5EF4-FFF2-40B4-BE49-F238E27FC236}">
                <a16:creationId xmlns:a16="http://schemas.microsoft.com/office/drawing/2014/main" id="{4DDDDBE1-D0BB-76EC-EA51-08663523D052}"/>
              </a:ext>
            </a:extLst>
          </p:cNvPr>
          <p:cNvSpPr>
            <a:spLocks noGrp="1"/>
          </p:cNvSpPr>
          <p:nvPr>
            <p:ph type="sldNum" sz="quarter" idx="5"/>
          </p:nvPr>
        </p:nvSpPr>
        <p:spPr/>
        <p:txBody>
          <a:bodyPr/>
          <a:lstStyle/>
          <a:p>
            <a:fld id="{D3F28A1F-3E69-47E5-AE93-E7F2155A242D}" type="slidenum">
              <a:rPr lang="en-US" smtClean="0"/>
              <a:t>21</a:t>
            </a:fld>
            <a:endParaRPr lang="en-US" dirty="0"/>
          </a:p>
        </p:txBody>
      </p:sp>
    </p:spTree>
    <p:extLst>
      <p:ext uri="{BB962C8B-B14F-4D97-AF65-F5344CB8AC3E}">
        <p14:creationId xmlns:p14="http://schemas.microsoft.com/office/powerpoint/2010/main" val="1908984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EB05D-AA00-BC91-4715-8EBB8AEA30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6B7387-5A4C-5340-E446-2EA0B22DC6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916A12-597B-36D4-A69F-9E27FCEFC032}"/>
              </a:ext>
            </a:extLst>
          </p:cNvPr>
          <p:cNvSpPr>
            <a:spLocks noGrp="1"/>
          </p:cNvSpPr>
          <p:nvPr>
            <p:ph type="body" idx="1"/>
          </p:nvPr>
        </p:nvSpPr>
        <p:spPr/>
        <p:txBody>
          <a:bodyPr/>
          <a:lstStyle/>
          <a:p>
            <a:r>
              <a:rPr lang="en-US" dirty="0"/>
              <a:t>http://14.225.254.40/</a:t>
            </a:r>
          </a:p>
        </p:txBody>
      </p:sp>
      <p:sp>
        <p:nvSpPr>
          <p:cNvPr id="4" name="Slide Number Placeholder 3">
            <a:extLst>
              <a:ext uri="{FF2B5EF4-FFF2-40B4-BE49-F238E27FC236}">
                <a16:creationId xmlns:a16="http://schemas.microsoft.com/office/drawing/2014/main" id="{919AB961-E314-A5C4-BF7A-89C1F89CA52B}"/>
              </a:ext>
            </a:extLst>
          </p:cNvPr>
          <p:cNvSpPr>
            <a:spLocks noGrp="1"/>
          </p:cNvSpPr>
          <p:nvPr>
            <p:ph type="sldNum" sz="quarter" idx="5"/>
          </p:nvPr>
        </p:nvSpPr>
        <p:spPr/>
        <p:txBody>
          <a:bodyPr/>
          <a:lstStyle/>
          <a:p>
            <a:fld id="{D3F28A1F-3E69-47E5-AE93-E7F2155A242D}" type="slidenum">
              <a:rPr lang="en-US" smtClean="0"/>
              <a:t>22</a:t>
            </a:fld>
            <a:endParaRPr lang="en-US" dirty="0"/>
          </a:p>
        </p:txBody>
      </p:sp>
    </p:spTree>
    <p:extLst>
      <p:ext uri="{BB962C8B-B14F-4D97-AF65-F5344CB8AC3E}">
        <p14:creationId xmlns:p14="http://schemas.microsoft.com/office/powerpoint/2010/main" val="3529435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FC4C2-2909-9C41-B8CB-C1BF445340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57E08B-6720-DBE3-49E1-DA01C179B6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9E6B90-B988-37A1-88E3-BF8EECC0D8F6}"/>
              </a:ext>
            </a:extLst>
          </p:cNvPr>
          <p:cNvSpPr>
            <a:spLocks noGrp="1"/>
          </p:cNvSpPr>
          <p:nvPr>
            <p:ph type="body" idx="1"/>
          </p:nvPr>
        </p:nvSpPr>
        <p:spPr/>
        <p:txBody>
          <a:bodyPr/>
          <a:lstStyle/>
          <a:p>
            <a:r>
              <a:rPr lang="en-US" dirty="0"/>
              <a:t>http://14.225.254.40/</a:t>
            </a:r>
          </a:p>
        </p:txBody>
      </p:sp>
      <p:sp>
        <p:nvSpPr>
          <p:cNvPr id="4" name="Slide Number Placeholder 3">
            <a:extLst>
              <a:ext uri="{FF2B5EF4-FFF2-40B4-BE49-F238E27FC236}">
                <a16:creationId xmlns:a16="http://schemas.microsoft.com/office/drawing/2014/main" id="{52A5E265-AD01-18A1-A68B-E0B73D6646B0}"/>
              </a:ext>
            </a:extLst>
          </p:cNvPr>
          <p:cNvSpPr>
            <a:spLocks noGrp="1"/>
          </p:cNvSpPr>
          <p:nvPr>
            <p:ph type="sldNum" sz="quarter" idx="5"/>
          </p:nvPr>
        </p:nvSpPr>
        <p:spPr/>
        <p:txBody>
          <a:bodyPr/>
          <a:lstStyle/>
          <a:p>
            <a:fld id="{D3F28A1F-3E69-47E5-AE93-E7F2155A242D}" type="slidenum">
              <a:rPr lang="en-US" smtClean="0"/>
              <a:t>23</a:t>
            </a:fld>
            <a:endParaRPr lang="en-US" dirty="0"/>
          </a:p>
        </p:txBody>
      </p:sp>
    </p:spTree>
    <p:extLst>
      <p:ext uri="{BB962C8B-B14F-4D97-AF65-F5344CB8AC3E}">
        <p14:creationId xmlns:p14="http://schemas.microsoft.com/office/powerpoint/2010/main" val="448793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1D2504-986B-EA84-8043-3ACAEC2D25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028A4E-8EF7-224F-6196-92053AC6AE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9FFE14-8FB4-3F50-E55D-26D102D27562}"/>
              </a:ext>
            </a:extLst>
          </p:cNvPr>
          <p:cNvSpPr>
            <a:spLocks noGrp="1"/>
          </p:cNvSpPr>
          <p:nvPr>
            <p:ph type="body" idx="1"/>
          </p:nvPr>
        </p:nvSpPr>
        <p:spPr/>
        <p:txBody>
          <a:bodyPr/>
          <a:lstStyle/>
          <a:p>
            <a:r>
              <a:rPr lang="en-US" dirty="0"/>
              <a:t>http://14.225.254.40/</a:t>
            </a:r>
          </a:p>
        </p:txBody>
      </p:sp>
      <p:sp>
        <p:nvSpPr>
          <p:cNvPr id="4" name="Slide Number Placeholder 3">
            <a:extLst>
              <a:ext uri="{FF2B5EF4-FFF2-40B4-BE49-F238E27FC236}">
                <a16:creationId xmlns:a16="http://schemas.microsoft.com/office/drawing/2014/main" id="{493596C9-E241-E92A-D951-3DA1F494C58A}"/>
              </a:ext>
            </a:extLst>
          </p:cNvPr>
          <p:cNvSpPr>
            <a:spLocks noGrp="1"/>
          </p:cNvSpPr>
          <p:nvPr>
            <p:ph type="sldNum" sz="quarter" idx="5"/>
          </p:nvPr>
        </p:nvSpPr>
        <p:spPr/>
        <p:txBody>
          <a:bodyPr/>
          <a:lstStyle/>
          <a:p>
            <a:fld id="{D3F28A1F-3E69-47E5-AE93-E7F2155A242D}" type="slidenum">
              <a:rPr lang="en-US" smtClean="0"/>
              <a:t>24</a:t>
            </a:fld>
            <a:endParaRPr lang="en-US" dirty="0"/>
          </a:p>
        </p:txBody>
      </p:sp>
    </p:spTree>
    <p:extLst>
      <p:ext uri="{BB962C8B-B14F-4D97-AF65-F5344CB8AC3E}">
        <p14:creationId xmlns:p14="http://schemas.microsoft.com/office/powerpoint/2010/main" val="21217779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7873611" y="1676409"/>
            <a:ext cx="3923999" cy="2436592"/>
          </a:xfrm>
        </p:spPr>
        <p:txBody>
          <a:bodyPr lIns="0" tIns="0" rIns="0" bIns="0" anchor="b">
            <a:noAutofit/>
          </a:bodyPr>
          <a:lstStyle>
            <a:lvl1pPr>
              <a:lnSpc>
                <a:spcPct val="70000"/>
              </a:lnSpc>
              <a:defRPr sz="7200" spc="-300"/>
            </a:lvl1pPr>
          </a:lstStyle>
          <a:p>
            <a:r>
              <a:rPr lang="en-US"/>
              <a:t>Click to edit Master title style</a:t>
            </a:r>
            <a:endParaRPr lang="en-US" dirty="0"/>
          </a:p>
        </p:txBody>
      </p:sp>
      <p:sp>
        <p:nvSpPr>
          <p:cNvPr id="4" name="Text Placeholder 3"/>
          <p:cNvSpPr>
            <a:spLocks noGrp="1"/>
          </p:cNvSpPr>
          <p:nvPr>
            <p:ph type="body" sz="half" idx="2" hasCustomPrompt="1"/>
          </p:nvPr>
        </p:nvSpPr>
        <p:spPr>
          <a:xfrm>
            <a:off x="7873612" y="4611901"/>
            <a:ext cx="3924000" cy="684000"/>
          </a:xfrm>
        </p:spPr>
        <p:txBody>
          <a:bodyPr lIns="0" tIns="0" rIns="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cxnSp>
        <p:nvCxnSpPr>
          <p:cNvPr id="12" name="Straight Connector 11"/>
          <p:cNvCxnSpPr/>
          <p:nvPr userDrawn="1"/>
        </p:nvCxnSpPr>
        <p:spPr>
          <a:xfrm>
            <a:off x="7874732" y="4373775"/>
            <a:ext cx="3924000" cy="0"/>
          </a:xfrm>
          <a:prstGeom prst="line">
            <a:avLst/>
          </a:prstGeom>
          <a:ln w="63500">
            <a:gradFill>
              <a:gsLst>
                <a:gs pos="0">
                  <a:schemeClr val="accent2"/>
                </a:gs>
                <a:gs pos="100000">
                  <a:schemeClr val="accent2">
                    <a:lumMod val="50000"/>
                  </a:schemeClr>
                </a:gs>
              </a:gsLst>
              <a:lin ang="0" scaled="0"/>
            </a:gradFill>
            <a:round/>
          </a:ln>
        </p:spPr>
        <p:style>
          <a:lnRef idx="1">
            <a:schemeClr val="accent1"/>
          </a:lnRef>
          <a:fillRef idx="0">
            <a:schemeClr val="accent1"/>
          </a:fillRef>
          <a:effectRef idx="0">
            <a:schemeClr val="accent1"/>
          </a:effectRef>
          <a:fontRef idx="minor">
            <a:schemeClr val="tx1"/>
          </a:fontRef>
        </p:style>
      </p:cxnSp>
      <p:sp>
        <p:nvSpPr>
          <p:cNvPr id="7" name="Rectangle 6"/>
          <p:cNvSpPr/>
          <p:nvPr userDrawn="1"/>
        </p:nvSpPr>
        <p:spPr>
          <a:xfrm>
            <a:off x="0" y="1"/>
            <a:ext cx="7512000" cy="672147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p:cNvSpPr>
            <a:spLocks noGrp="1"/>
          </p:cNvSpPr>
          <p:nvPr>
            <p:ph type="sldNum" sz="quarter" idx="10"/>
          </p:nvPr>
        </p:nvSpPr>
        <p:spPr/>
        <p:txBody>
          <a:bodyPr/>
          <a:lstStyle/>
          <a:p>
            <a:r>
              <a:rPr lang="en-US" dirty="0"/>
              <a:t>PAGE </a:t>
            </a:r>
            <a:fld id="{4A9B5881-4007-4345-955A-79C2656F0C49}"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p:cNvSpPr>
            <a:spLocks noGrp="1"/>
          </p:cNvSpPr>
          <p:nvPr>
            <p:ph type="sldNum" sz="quarter" idx="10"/>
          </p:nvPr>
        </p:nvSpPr>
        <p:spPr/>
        <p:txBody>
          <a:bodyPr/>
          <a:lstStyle/>
          <a:p>
            <a:r>
              <a:rPr lang="en-US" dirty="0"/>
              <a:t>PAGE </a:t>
            </a:r>
            <a:fld id="{4A9B5881-4007-4345-955A-79C2656F0C49}"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0"/>
          </p:nvPr>
        </p:nvSpPr>
        <p:spPr/>
        <p:txBody>
          <a:bodyPr/>
          <a:lstStyle/>
          <a:p>
            <a:r>
              <a:rPr lang="en-US" dirty="0"/>
              <a:t>PAGE </a:t>
            </a:r>
            <a:fld id="{4A9B5881-4007-4345-955A-79C2656F0C49}"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r>
              <a:rPr lang="en-US" dirty="0"/>
              <a:t>PAGE </a:t>
            </a:r>
            <a:fld id="{4A9B5881-4007-4345-955A-79C2656F0C49}" type="slidenum">
              <a:rPr lang="en-US" smtClean="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r>
              <a:rPr lang="en-US" dirty="0"/>
              <a:t>PAGE </a:t>
            </a:r>
            <a:fld id="{4A9B5881-4007-4345-955A-79C2656F0C49}" type="slidenum">
              <a:rPr lang="en-US" smtClean="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4"/>
          <p:cNvSpPr>
            <a:spLocks noGrp="1"/>
          </p:cNvSpPr>
          <p:nvPr>
            <p:ph type="sldNum" sz="quarter" idx="10"/>
          </p:nvPr>
        </p:nvSpPr>
        <p:spPr/>
        <p:txBody>
          <a:bodyPr/>
          <a:lstStyle/>
          <a:p>
            <a:r>
              <a:rPr lang="en-US" dirty="0"/>
              <a:t>PAGE </a:t>
            </a:r>
            <a:fld id="{4A9B5881-4007-4345-955A-79C2656F0C49}"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73611" y="1676409"/>
            <a:ext cx="3923999" cy="2436592"/>
          </a:xfrm>
        </p:spPr>
        <p:txBody>
          <a:bodyPr lIns="0" tIns="0" rIns="0" bIns="0" anchor="b">
            <a:noAutofit/>
          </a:bodyPr>
          <a:lstStyle>
            <a:lvl1pPr>
              <a:lnSpc>
                <a:spcPct val="70000"/>
              </a:lnSpc>
              <a:defRPr sz="7200" spc="-300"/>
            </a:lvl1pPr>
          </a:lstStyle>
          <a:p>
            <a:r>
              <a:rPr lang="en-US"/>
              <a:t>Click to edit Master title style</a:t>
            </a:r>
            <a:endParaRPr lang="en-US" dirty="0"/>
          </a:p>
        </p:txBody>
      </p:sp>
      <p:sp>
        <p:nvSpPr>
          <p:cNvPr id="4" name="Text Placeholder 3"/>
          <p:cNvSpPr>
            <a:spLocks noGrp="1"/>
          </p:cNvSpPr>
          <p:nvPr>
            <p:ph type="body" sz="half" idx="2" hasCustomPrompt="1"/>
          </p:nvPr>
        </p:nvSpPr>
        <p:spPr>
          <a:xfrm>
            <a:off x="7873612" y="4611901"/>
            <a:ext cx="3924000" cy="684000"/>
          </a:xfrm>
        </p:spPr>
        <p:txBody>
          <a:bodyPr lIns="0" tIns="0" rIns="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cxnSp>
        <p:nvCxnSpPr>
          <p:cNvPr id="12" name="Straight Connector 11"/>
          <p:cNvCxnSpPr/>
          <p:nvPr userDrawn="1"/>
        </p:nvCxnSpPr>
        <p:spPr>
          <a:xfrm>
            <a:off x="7874732" y="4373775"/>
            <a:ext cx="3924000" cy="0"/>
          </a:xfrm>
          <a:prstGeom prst="line">
            <a:avLst/>
          </a:prstGeom>
          <a:ln w="63500">
            <a:gradFill>
              <a:gsLst>
                <a:gs pos="0">
                  <a:schemeClr val="accent2"/>
                </a:gs>
                <a:gs pos="100000">
                  <a:schemeClr val="accent2">
                    <a:lumMod val="50000"/>
                  </a:schemeClr>
                </a:gs>
              </a:gsLst>
              <a:lin ang="0" scaled="0"/>
            </a:gradFill>
            <a:round/>
          </a:ln>
        </p:spPr>
        <p:style>
          <a:lnRef idx="1">
            <a:schemeClr val="accent1"/>
          </a:lnRef>
          <a:fillRef idx="0">
            <a:schemeClr val="accent1"/>
          </a:fillRef>
          <a:effectRef idx="0">
            <a:schemeClr val="accent1"/>
          </a:effectRef>
          <a:fontRef idx="minor">
            <a:schemeClr val="tx1"/>
          </a:fontRef>
        </p:style>
      </p:cxnSp>
      <p:sp>
        <p:nvSpPr>
          <p:cNvPr id="7" name="Rectangle 6"/>
          <p:cNvSpPr/>
          <p:nvPr userDrawn="1"/>
        </p:nvSpPr>
        <p:spPr>
          <a:xfrm>
            <a:off x="0" y="1"/>
            <a:ext cx="7512000" cy="672147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p:cNvSpPr>
            <a:spLocks noGrp="1"/>
          </p:cNvSpPr>
          <p:nvPr>
            <p:ph type="sldNum" sz="quarter" idx="10"/>
          </p:nvPr>
        </p:nvSpPr>
        <p:spPr/>
        <p:txBody>
          <a:bodyPr/>
          <a:lstStyle/>
          <a:p>
            <a:r>
              <a:rPr lang="en-US" dirty="0"/>
              <a:t>PAGE </a:t>
            </a:r>
            <a:fld id="{4A9B5881-4007-4345-955A-79C2656F0C49}" type="slidenum">
              <a:rPr lang="en-US" smtClean="0"/>
              <a:t>‹#›</a:t>
            </a:fld>
            <a:endParaRPr lang="en-US" dirty="0"/>
          </a:p>
        </p:txBody>
      </p:sp>
      <p:sp>
        <p:nvSpPr>
          <p:cNvPr id="8" name="Picture Placeholder 2"/>
          <p:cNvSpPr>
            <a:spLocks noGrp="1"/>
          </p:cNvSpPr>
          <p:nvPr>
            <p:ph type="pic" idx="1" hasCustomPrompt="1"/>
          </p:nvPr>
        </p:nvSpPr>
        <p:spPr>
          <a:xfrm>
            <a:off x="-1" y="0"/>
            <a:ext cx="7512001" cy="6727855"/>
          </a:xfrm>
          <a:solidFill>
            <a:schemeClr val="tx1">
              <a:lumMod val="85000"/>
              <a:lumOff val="15000"/>
            </a:schemeClr>
          </a:solidFill>
        </p:spPr>
        <p:txBody>
          <a:bodyPr anchor="ctr">
            <a:normAutofit/>
          </a:bodyPr>
          <a:lstStyle>
            <a:lvl1pPr marL="0" indent="0" algn="ctr">
              <a:buNone/>
              <a:defRPr sz="1400" i="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Insert Your Picture Here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611076"/>
            <a:ext cx="6273800" cy="833663"/>
          </a:xfrm>
          <a:solidFill>
            <a:schemeClr val="accent2">
              <a:lumMod val="50000"/>
            </a:schemeClr>
          </a:solidFill>
        </p:spPr>
        <p:txBody>
          <a:bodyPr tIns="108000" bIns="108000">
            <a:spAutoFit/>
          </a:bodyPr>
          <a:lstStyle>
            <a:lvl1pPr>
              <a:lnSpc>
                <a:spcPct val="100000"/>
              </a:lnSpc>
              <a:defRPr sz="4000"/>
            </a:lvl1pPr>
          </a:lstStyle>
          <a:p>
            <a:r>
              <a:rPr lang="en-US"/>
              <a:t>Click to edit Master title style</a:t>
            </a:r>
          </a:p>
        </p:txBody>
      </p:sp>
      <p:sp>
        <p:nvSpPr>
          <p:cNvPr id="3" name="Content Placeholder 2"/>
          <p:cNvSpPr>
            <a:spLocks noGrp="1"/>
          </p:cNvSpPr>
          <p:nvPr>
            <p:ph idx="1"/>
          </p:nvPr>
        </p:nvSpPr>
        <p:spPr>
          <a:xfrm>
            <a:off x="838200" y="1825625"/>
            <a:ext cx="6273800" cy="435133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10"/>
          </p:nvPr>
        </p:nvSpPr>
        <p:spPr/>
        <p:txBody>
          <a:bodyPr/>
          <a:lstStyle/>
          <a:p>
            <a:r>
              <a:rPr lang="en-US" dirty="0"/>
              <a:t>PAGE </a:t>
            </a:r>
            <a:fld id="{4A9B5881-4007-4345-955A-79C2656F0C49}" type="slidenum">
              <a:rPr lang="en-US" smtClean="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Wide">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611077"/>
            <a:ext cx="6273800" cy="833663"/>
          </a:xfrm>
          <a:solidFill>
            <a:schemeClr val="accent2">
              <a:lumMod val="50000"/>
            </a:schemeClr>
          </a:solidFill>
        </p:spPr>
        <p:txBody>
          <a:bodyPr vert="horz" lIns="91440" tIns="108000" rIns="91440" bIns="108000" rtlCol="0" anchor="ctr">
            <a:spAutoFit/>
          </a:bodyPr>
          <a:lstStyle>
            <a:lvl1pPr>
              <a:defRPr lang="en-US" sz="4000"/>
            </a:lvl1pPr>
          </a:lstStyle>
          <a:p>
            <a:pPr lvl="0">
              <a:lnSpc>
                <a:spcPct val="100000"/>
              </a:lnSpc>
            </a:pPr>
            <a:r>
              <a:rPr lang="en-US"/>
              <a:t>Click to edit Master title style</a:t>
            </a:r>
            <a:endParaRPr lang="en-US" dirty="0"/>
          </a:p>
        </p:txBody>
      </p:sp>
      <p:sp>
        <p:nvSpPr>
          <p:cNvPr id="3" name="Content Placeholder 2"/>
          <p:cNvSpPr>
            <a:spLocks noGrp="1"/>
          </p:cNvSpPr>
          <p:nvPr>
            <p:ph idx="1"/>
          </p:nvPr>
        </p:nvSpPr>
        <p:spPr>
          <a:xfrm>
            <a:off x="838200" y="1825625"/>
            <a:ext cx="10515600" cy="435133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10"/>
          </p:nvPr>
        </p:nvSpPr>
        <p:spPr/>
        <p:txBody>
          <a:bodyPr/>
          <a:lstStyle/>
          <a:p>
            <a:r>
              <a:rPr lang="en-US" dirty="0"/>
              <a:t>PAGE </a:t>
            </a:r>
            <a:fld id="{4A9B5881-4007-4345-955A-79C2656F0C49}" type="slidenum">
              <a:rPr lang="en-US" smtClean="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Right">
    <p:spTree>
      <p:nvGrpSpPr>
        <p:cNvPr id="1" name=""/>
        <p:cNvGrpSpPr/>
        <p:nvPr/>
      </p:nvGrpSpPr>
      <p:grpSpPr>
        <a:xfrm>
          <a:off x="0" y="0"/>
          <a:ext cx="0" cy="0"/>
          <a:chOff x="0" y="0"/>
          <a:chExt cx="0" cy="0"/>
        </a:xfrm>
      </p:grpSpPr>
      <p:sp>
        <p:nvSpPr>
          <p:cNvPr id="7" name="Picture Placeholder 2"/>
          <p:cNvSpPr>
            <a:spLocks noGrp="1"/>
          </p:cNvSpPr>
          <p:nvPr>
            <p:ph type="pic" idx="11" hasCustomPrompt="1"/>
          </p:nvPr>
        </p:nvSpPr>
        <p:spPr>
          <a:xfrm>
            <a:off x="0" y="0"/>
            <a:ext cx="6305550" cy="6721475"/>
          </a:xfrm>
          <a:noFill/>
        </p:spPr>
        <p:txBody>
          <a:bodyPr anchor="ctr">
            <a:normAutofit/>
          </a:bodyPr>
          <a:lstStyle>
            <a:lvl1pPr marL="0" indent="0" algn="ctr">
              <a:buNone/>
              <a:defRPr sz="1400" i="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Insert Your Picture Here</a:t>
            </a:r>
          </a:p>
        </p:txBody>
      </p:sp>
      <p:sp>
        <p:nvSpPr>
          <p:cNvPr id="2" name="Title 1"/>
          <p:cNvSpPr>
            <a:spLocks noGrp="1"/>
          </p:cNvSpPr>
          <p:nvPr>
            <p:ph type="title" hasCustomPrompt="1"/>
          </p:nvPr>
        </p:nvSpPr>
        <p:spPr>
          <a:xfrm>
            <a:off x="6657974" y="611077"/>
            <a:ext cx="4695825" cy="833663"/>
          </a:xfrm>
          <a:solidFill>
            <a:schemeClr val="accent2">
              <a:lumMod val="50000"/>
            </a:schemeClr>
          </a:solidFill>
        </p:spPr>
        <p:txBody>
          <a:bodyPr wrap="square" tIns="108000" bIns="108000">
            <a:spAutoFit/>
          </a:bodyPr>
          <a:lstStyle>
            <a:lvl1pPr>
              <a:lnSpc>
                <a:spcPct val="100000"/>
              </a:lnSpc>
              <a:defRPr sz="4000"/>
            </a:lvl1pPr>
          </a:lstStyle>
          <a:p>
            <a:r>
              <a:rPr lang="en-US" dirty="0"/>
              <a:t>Edit Master title style</a:t>
            </a:r>
          </a:p>
        </p:txBody>
      </p:sp>
      <p:sp>
        <p:nvSpPr>
          <p:cNvPr id="3" name="Content Placeholder 2"/>
          <p:cNvSpPr>
            <a:spLocks noGrp="1"/>
          </p:cNvSpPr>
          <p:nvPr>
            <p:ph idx="1"/>
          </p:nvPr>
        </p:nvSpPr>
        <p:spPr>
          <a:xfrm>
            <a:off x="6657974" y="1825625"/>
            <a:ext cx="4695826" cy="435133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10"/>
          </p:nvPr>
        </p:nvSpPr>
        <p:spPr>
          <a:xfrm>
            <a:off x="11353800" y="6361475"/>
            <a:ext cx="838200" cy="360000"/>
          </a:xfrm>
        </p:spPr>
        <p:txBody>
          <a:bodyPr/>
          <a:lstStyle/>
          <a:p>
            <a:r>
              <a:rPr lang="en-US" dirty="0"/>
              <a:t>PAGE </a:t>
            </a:r>
            <a:fld id="{4A9B5881-4007-4345-955A-79C2656F0C49}"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 Horizontal 1">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4305300" cy="6721472"/>
          </a:xfrm>
          <a:gradFill>
            <a:gsLst>
              <a:gs pos="1000">
                <a:schemeClr val="tx1">
                  <a:lumMod val="85000"/>
                  <a:lumOff val="15000"/>
                </a:schemeClr>
              </a:gs>
              <a:gs pos="100000">
                <a:schemeClr val="accent2">
                  <a:lumMod val="50000"/>
                </a:schemeClr>
              </a:gs>
            </a:gsLst>
            <a:lin ang="12600000" scaled="0"/>
          </a:gradFill>
        </p:spPr>
        <p:txBody>
          <a:bodyPr vert="horz" lIns="396000" tIns="0" rIns="396000" bIns="0" rtlCol="0" anchor="ctr">
            <a:noAutofit/>
          </a:bodyPr>
          <a:lstStyle>
            <a:lvl1pPr algn="r">
              <a:lnSpc>
                <a:spcPct val="70000"/>
              </a:lnSpc>
              <a:defRPr lang="en-US" sz="5200" b="0" spc="-150" dirty="0"/>
            </a:lvl1pPr>
          </a:lstStyle>
          <a:p>
            <a:pPr lvl="0" algn="r"/>
            <a:r>
              <a:rPr lang="en-US"/>
              <a:t>Click to edit Master title style</a:t>
            </a:r>
            <a:endParaRPr lang="en-US" dirty="0"/>
          </a:p>
        </p:txBody>
      </p:sp>
      <p:sp>
        <p:nvSpPr>
          <p:cNvPr id="3" name="Content Placeholder 2"/>
          <p:cNvSpPr>
            <a:spLocks noGrp="1"/>
          </p:cNvSpPr>
          <p:nvPr>
            <p:ph idx="1"/>
          </p:nvPr>
        </p:nvSpPr>
        <p:spPr>
          <a:xfrm>
            <a:off x="4705350" y="365124"/>
            <a:ext cx="6648448" cy="5984875"/>
          </a:xfrm>
        </p:spPr>
        <p:txBody>
          <a:bodyPr lIns="108000" tIns="108000" rIns="108000" bIns="108000" anchor="ct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lide Number Placeholder 13"/>
          <p:cNvSpPr>
            <a:spLocks noGrp="1"/>
          </p:cNvSpPr>
          <p:nvPr>
            <p:ph type="sldNum" sz="quarter" idx="10"/>
          </p:nvPr>
        </p:nvSpPr>
        <p:spPr/>
        <p:txBody>
          <a:bodyPr/>
          <a:lstStyle/>
          <a:p>
            <a:r>
              <a:rPr lang="en-US" dirty="0"/>
              <a:t>PAGE </a:t>
            </a:r>
            <a:fld id="{4A9B5881-4007-4345-955A-79C2656F0C49}"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 Horizontal 2">
    <p:spTree>
      <p:nvGrpSpPr>
        <p:cNvPr id="1" name=""/>
        <p:cNvGrpSpPr/>
        <p:nvPr/>
      </p:nvGrpSpPr>
      <p:grpSpPr>
        <a:xfrm>
          <a:off x="0" y="0"/>
          <a:ext cx="0" cy="0"/>
          <a:chOff x="0" y="0"/>
          <a:chExt cx="0" cy="0"/>
        </a:xfrm>
      </p:grpSpPr>
      <p:sp>
        <p:nvSpPr>
          <p:cNvPr id="17" name="Title 16"/>
          <p:cNvSpPr>
            <a:spLocks noGrp="1"/>
          </p:cNvSpPr>
          <p:nvPr>
            <p:ph type="title"/>
          </p:nvPr>
        </p:nvSpPr>
        <p:spPr>
          <a:xfrm>
            <a:off x="7512000" y="0"/>
            <a:ext cx="4680000" cy="6721473"/>
          </a:xfrm>
          <a:gradFill>
            <a:gsLst>
              <a:gs pos="1000">
                <a:schemeClr val="tx1">
                  <a:lumMod val="85000"/>
                  <a:lumOff val="15000"/>
                </a:schemeClr>
              </a:gs>
              <a:gs pos="100000">
                <a:schemeClr val="accent2">
                  <a:lumMod val="50000"/>
                </a:schemeClr>
              </a:gs>
            </a:gsLst>
            <a:lin ang="12600000" scaled="0"/>
          </a:gradFill>
        </p:spPr>
        <p:txBody>
          <a:bodyPr lIns="396000" rIns="396000">
            <a:normAutofit/>
          </a:bodyPr>
          <a:lstStyle>
            <a:lvl1pPr>
              <a:lnSpc>
                <a:spcPct val="70000"/>
              </a:lnSpc>
              <a:defRPr sz="5200" spc="-150"/>
            </a:lvl1pPr>
          </a:lstStyle>
          <a:p>
            <a:r>
              <a:rPr lang="en-US"/>
              <a:t>Click to edit Master title style</a:t>
            </a:r>
            <a:endParaRPr lang="en-US" dirty="0"/>
          </a:p>
        </p:txBody>
      </p:sp>
      <p:sp>
        <p:nvSpPr>
          <p:cNvPr id="3" name="Content Placeholder 2"/>
          <p:cNvSpPr>
            <a:spLocks noGrp="1"/>
          </p:cNvSpPr>
          <p:nvPr>
            <p:ph idx="1"/>
          </p:nvPr>
        </p:nvSpPr>
        <p:spPr>
          <a:xfrm>
            <a:off x="838200" y="365124"/>
            <a:ext cx="6156323" cy="5984875"/>
          </a:xfrm>
        </p:spPr>
        <p:txBody>
          <a:bodyPr lIns="108000" tIns="108000" rIns="108000" bIns="10800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lide Number Placeholder 13"/>
          <p:cNvSpPr>
            <a:spLocks noGrp="1"/>
          </p:cNvSpPr>
          <p:nvPr>
            <p:ph type="sldNum" sz="quarter" idx="10"/>
          </p:nvPr>
        </p:nvSpPr>
        <p:spPr>
          <a:solidFill>
            <a:schemeClr val="bg1">
              <a:lumMod val="85000"/>
            </a:schemeClr>
          </a:solidFill>
        </p:spPr>
        <p:txBody>
          <a:bodyPr/>
          <a:lstStyle>
            <a:lvl1pPr>
              <a:defRPr>
                <a:solidFill>
                  <a:schemeClr val="tx1">
                    <a:lumMod val="85000"/>
                    <a:lumOff val="15000"/>
                  </a:schemeClr>
                </a:solidFill>
              </a:defRPr>
            </a:lvl1pPr>
          </a:lstStyle>
          <a:p>
            <a:r>
              <a:rPr lang="en-US" dirty="0"/>
              <a:t>PAGE </a:t>
            </a:r>
            <a:fld id="{4A9B5881-4007-4345-955A-79C2656F0C49}"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Horizontal 3">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dirty="0"/>
              <a:t>PAGE </a:t>
            </a:r>
            <a:fld id="{4A9B5881-4007-4345-955A-79C2656F0C49}" type="slidenum">
              <a:rPr lang="en-US" smtClean="0"/>
              <a:t>‹#›</a:t>
            </a:fld>
            <a:endParaRPr lang="en-US" dirty="0"/>
          </a:p>
        </p:txBody>
      </p:sp>
      <p:sp>
        <p:nvSpPr>
          <p:cNvPr id="5" name="Content Placeholder 2"/>
          <p:cNvSpPr>
            <a:spLocks noGrp="1"/>
          </p:cNvSpPr>
          <p:nvPr>
            <p:ph idx="1"/>
          </p:nvPr>
        </p:nvSpPr>
        <p:spPr>
          <a:xfrm>
            <a:off x="4705350" y="611076"/>
            <a:ext cx="6648448" cy="5738923"/>
          </a:xfrm>
        </p:spPr>
        <p:txBody>
          <a:bodyPr lIns="108000" tIns="108000" rIns="108000" bIns="108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p:nvPr>
        </p:nvSpPr>
        <p:spPr>
          <a:xfrm>
            <a:off x="838200" y="611076"/>
            <a:ext cx="3440502" cy="2064769"/>
          </a:xfrm>
          <a:solidFill>
            <a:schemeClr val="accent2">
              <a:lumMod val="50000"/>
            </a:schemeClr>
          </a:solidFill>
        </p:spPr>
        <p:txBody>
          <a:bodyPr wrap="square" tIns="108000" bIns="108000" anchor="t">
            <a:spAutoFit/>
          </a:bodyPr>
          <a:lstStyle>
            <a:lvl1pPr>
              <a:lnSpc>
                <a:spcPct val="100000"/>
              </a:lnSpc>
              <a:defRPr sz="4000"/>
            </a:lvl1pPr>
          </a:lstStyle>
          <a:p>
            <a:r>
              <a:rPr lang="en-US"/>
              <a:t>Click to edit Master title style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Slide Number Placeholder 3"/>
          <p:cNvSpPr>
            <a:spLocks noGrp="1"/>
          </p:cNvSpPr>
          <p:nvPr>
            <p:ph type="sldNum" sz="quarter" idx="10"/>
          </p:nvPr>
        </p:nvSpPr>
        <p:spPr/>
        <p:txBody>
          <a:bodyPr/>
          <a:lstStyle/>
          <a:p>
            <a:r>
              <a:rPr lang="en-US" dirty="0"/>
              <a:t>PAGE </a:t>
            </a:r>
            <a:fld id="{4A9B5881-4007-4345-955A-79C2656F0C49}"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16" cstate="screen"/>
          <a:stretch>
            <a:fillRect/>
          </a:stretch>
        </p:blipFill>
        <p:spPr>
          <a:xfrm flipV="1">
            <a:off x="0" y="0"/>
            <a:ext cx="12192000" cy="6858000"/>
          </a:xfrm>
          <a:prstGeom prst="rect">
            <a:avLst/>
          </a:prstGeom>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59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11353800" y="6361475"/>
            <a:ext cx="838200" cy="360000"/>
          </a:xfrm>
          <a:prstGeom prst="rect">
            <a:avLst/>
          </a:prstGeom>
          <a:solidFill>
            <a:schemeClr val="tx1">
              <a:lumMod val="85000"/>
              <a:lumOff val="15000"/>
            </a:schemeClr>
          </a:solidFill>
        </p:spPr>
        <p:txBody>
          <a:bodyPr vert="horz" lIns="91440" tIns="45720" rIns="91440" bIns="45720" rtlCol="0" anchor="ctr"/>
          <a:lstStyle>
            <a:lvl1pPr algn="ctr">
              <a:defRPr sz="1200">
                <a:solidFill>
                  <a:schemeClr val="bg1"/>
                </a:solidFill>
              </a:defRPr>
            </a:lvl1pPr>
          </a:lstStyle>
          <a:p>
            <a:r>
              <a:rPr lang="en-US" dirty="0"/>
              <a:t>PAGE </a:t>
            </a:r>
            <a:fld id="{4A9B5881-4007-4345-955A-79C2656F0C49}" type="slidenum">
              <a:rPr lang="en-US" smtClean="0"/>
              <a:t>‹#›</a:t>
            </a:fld>
            <a:endParaRPr lang="en-US" dirty="0"/>
          </a:p>
        </p:txBody>
      </p:sp>
      <p:sp>
        <p:nvSpPr>
          <p:cNvPr id="7" name="Rectangle 6"/>
          <p:cNvSpPr/>
          <p:nvPr userDrawn="1"/>
        </p:nvSpPr>
        <p:spPr>
          <a:xfrm>
            <a:off x="0" y="6721475"/>
            <a:ext cx="12192000" cy="136525"/>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11353798" y="6721474"/>
            <a:ext cx="838201" cy="1365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Wingdings" panose="05000000000000000000" pitchFamily="2" charset="2"/>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diagramLayout" Target="../diagrams/layout3.xml"/><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11" Type="http://schemas.openxmlformats.org/officeDocument/2006/relationships/image" Target="../media/image16.png"/><Relationship Id="rId5" Type="http://schemas.openxmlformats.org/officeDocument/2006/relationships/diagramColors" Target="../diagrams/colors3.xml"/><Relationship Id="rId10" Type="http://schemas.openxmlformats.org/officeDocument/2006/relationships/image" Target="../media/image15.svg"/><Relationship Id="rId4" Type="http://schemas.openxmlformats.org/officeDocument/2006/relationships/diagramQuickStyle" Target="../diagrams/quickStyle3.xml"/><Relationship Id="rId9"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CI/CD</a:t>
            </a:r>
          </a:p>
        </p:txBody>
      </p:sp>
      <p:sp>
        <p:nvSpPr>
          <p:cNvPr id="6" name="Text Placeholder 5"/>
          <p:cNvSpPr>
            <a:spLocks noGrp="1"/>
          </p:cNvSpPr>
          <p:nvPr>
            <p:ph type="body" sz="half" idx="2"/>
          </p:nvPr>
        </p:nvSpPr>
        <p:spPr/>
        <p:txBody>
          <a:bodyPr/>
          <a:lstStyle/>
          <a:p>
            <a:endParaRPr lang="en-US" dirty="0"/>
          </a:p>
        </p:txBody>
      </p:sp>
      <p:sp>
        <p:nvSpPr>
          <p:cNvPr id="15" name="Slide Number Placeholder 14"/>
          <p:cNvSpPr>
            <a:spLocks noGrp="1"/>
          </p:cNvSpPr>
          <p:nvPr>
            <p:ph type="sldNum" sz="quarter" idx="10"/>
          </p:nvPr>
        </p:nvSpPr>
        <p:spPr/>
        <p:txBody>
          <a:bodyPr/>
          <a:lstStyle/>
          <a:p>
            <a:r>
              <a:rPr lang="en-US" dirty="0"/>
              <a:t>PAGE </a:t>
            </a:r>
            <a:fld id="{4A9B5881-4007-4345-955A-79C2656F0C49}" type="slidenum">
              <a:rPr lang="en-US" smtClean="0"/>
              <a:t>1</a:t>
            </a:fld>
            <a:endParaRPr lang="en-US" dirty="0"/>
          </a:p>
        </p:txBody>
      </p:sp>
      <p:pic>
        <p:nvPicPr>
          <p:cNvPr id="9" name="Hình ảnh 8">
            <a:extLst>
              <a:ext uri="{FF2B5EF4-FFF2-40B4-BE49-F238E27FC236}">
                <a16:creationId xmlns:a16="http://schemas.microsoft.com/office/drawing/2014/main" id="{16E37ECC-D3CE-CE4D-682C-AE5C260FF5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388" y="1063977"/>
            <a:ext cx="6779473" cy="35479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2140"/>
            <a:ext cx="6274435" cy="828040"/>
          </a:xfrm>
        </p:spPr>
        <p:txBody>
          <a:bodyPr>
            <a:noAutofit/>
          </a:bodyPr>
          <a:lstStyle/>
          <a:p>
            <a:r>
              <a:rPr lang="en-US" b="1" dirty="0"/>
              <a:t>What’s Continuous Delivery?</a:t>
            </a:r>
          </a:p>
        </p:txBody>
      </p:sp>
      <p:sp>
        <p:nvSpPr>
          <p:cNvPr id="3" name="Content Placeholder 2"/>
          <p:cNvSpPr>
            <a:spLocks noGrp="1"/>
          </p:cNvSpPr>
          <p:nvPr>
            <p:ph idx="1"/>
          </p:nvPr>
        </p:nvSpPr>
        <p:spPr>
          <a:xfrm>
            <a:off x="838200" y="1825625"/>
            <a:ext cx="4466626" cy="4351338"/>
          </a:xfrm>
        </p:spPr>
        <p:txBody>
          <a:bodyPr/>
          <a:lstStyle/>
          <a:p>
            <a:endParaRPr lang="en-US" noProof="1"/>
          </a:p>
          <a:p>
            <a:r>
              <a:rPr lang="en-US" b="1" noProof="1"/>
              <a:t>Continuous delivery</a:t>
            </a:r>
            <a:r>
              <a:rPr lang="en-US" noProof="1"/>
              <a:t> is an extension of continuous integration where code changes are automatically prepared for a release to production.</a:t>
            </a:r>
          </a:p>
          <a:p>
            <a:r>
              <a:rPr lang="en-US" noProof="1"/>
              <a:t>It expands Cl upon deploying code changes to testing environment and running functional test, UI test, performance test, security test and so on after build stage</a:t>
            </a:r>
          </a:p>
        </p:txBody>
      </p:sp>
      <p:sp>
        <p:nvSpPr>
          <p:cNvPr id="4" name="Slide Number Placeholder 3"/>
          <p:cNvSpPr>
            <a:spLocks noGrp="1"/>
          </p:cNvSpPr>
          <p:nvPr>
            <p:ph type="sldNum" sz="quarter" idx="10"/>
          </p:nvPr>
        </p:nvSpPr>
        <p:spPr>
          <a:xfrm>
            <a:off x="11353800" y="6361475"/>
            <a:ext cx="838200" cy="360000"/>
          </a:xfrm>
        </p:spPr>
        <p:txBody>
          <a:bodyPr/>
          <a:lstStyle/>
          <a:p>
            <a:r>
              <a:rPr lang="en-US" dirty="0"/>
              <a:t>PAGE </a:t>
            </a:r>
            <a:fld id="{4A9B5881-4007-4345-955A-79C2656F0C49}" type="slidenum">
              <a:rPr lang="en-US" smtClean="0"/>
              <a:t>10</a:t>
            </a:fld>
            <a:endParaRPr lang="en-US" dirty="0"/>
          </a:p>
        </p:txBody>
      </p:sp>
      <p:sp>
        <p:nvSpPr>
          <p:cNvPr id="6" name="Rectangle 7">
            <a:extLst>
              <a:ext uri="{FF2B5EF4-FFF2-40B4-BE49-F238E27FC236}">
                <a16:creationId xmlns:a16="http://schemas.microsoft.com/office/drawing/2014/main" id="{00BDEFAC-1D3F-E048-60C2-A176B2802106}"/>
              </a:ext>
            </a:extLst>
          </p:cNvPr>
          <p:cNvSpPr/>
          <p:nvPr/>
        </p:nvSpPr>
        <p:spPr>
          <a:xfrm>
            <a:off x="369634" y="6361475"/>
            <a:ext cx="2524345" cy="360000"/>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2800" b="1" dirty="0"/>
              <a:t>What’s CD?</a:t>
            </a:r>
            <a:endParaRPr lang="en-US" sz="1200" dirty="0"/>
          </a:p>
        </p:txBody>
      </p:sp>
      <p:sp>
        <p:nvSpPr>
          <p:cNvPr id="7" name="Rectangle 9">
            <a:extLst>
              <a:ext uri="{FF2B5EF4-FFF2-40B4-BE49-F238E27FC236}">
                <a16:creationId xmlns:a16="http://schemas.microsoft.com/office/drawing/2014/main" id="{7FC40D31-7EE9-46C9-B0D4-EF19A69C8D64}"/>
              </a:ext>
            </a:extLst>
          </p:cNvPr>
          <p:cNvSpPr/>
          <p:nvPr/>
        </p:nvSpPr>
        <p:spPr>
          <a:xfrm>
            <a:off x="2893980" y="6541475"/>
            <a:ext cx="2079512" cy="180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r>
              <a:rPr lang="en-US" sz="1200" dirty="0">
                <a:solidFill>
                  <a:schemeClr val="bg1"/>
                </a:solidFill>
              </a:rPr>
              <a:t>Benefits</a:t>
            </a:r>
            <a:endParaRPr lang="en-US" sz="1200" dirty="0"/>
          </a:p>
        </p:txBody>
      </p:sp>
      <p:sp>
        <p:nvSpPr>
          <p:cNvPr id="9" name="Rectangle 10">
            <a:extLst>
              <a:ext uri="{FF2B5EF4-FFF2-40B4-BE49-F238E27FC236}">
                <a16:creationId xmlns:a16="http://schemas.microsoft.com/office/drawing/2014/main" id="{9CCD32E1-406D-1918-E68D-6CDA30D4F8DF}"/>
              </a:ext>
            </a:extLst>
          </p:cNvPr>
          <p:cNvSpPr/>
          <p:nvPr/>
        </p:nvSpPr>
        <p:spPr>
          <a:xfrm>
            <a:off x="4973493" y="6550702"/>
            <a:ext cx="2150397" cy="1512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r>
              <a:rPr lang="en-US" sz="1200" dirty="0">
                <a:solidFill>
                  <a:schemeClr val="bg1"/>
                </a:solidFill>
              </a:rPr>
              <a:t>CD Process</a:t>
            </a:r>
          </a:p>
        </p:txBody>
      </p:sp>
      <p:sp>
        <p:nvSpPr>
          <p:cNvPr id="13" name="Rectangle 11">
            <a:extLst>
              <a:ext uri="{FF2B5EF4-FFF2-40B4-BE49-F238E27FC236}">
                <a16:creationId xmlns:a16="http://schemas.microsoft.com/office/drawing/2014/main" id="{D5D55207-8DCB-3B5E-D6B0-4A44657C5E63}"/>
              </a:ext>
            </a:extLst>
          </p:cNvPr>
          <p:cNvSpPr/>
          <p:nvPr/>
        </p:nvSpPr>
        <p:spPr>
          <a:xfrm>
            <a:off x="7123890" y="6550702"/>
            <a:ext cx="2079513" cy="14205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r>
              <a:rPr lang="en-US" sz="1200" dirty="0">
                <a:solidFill>
                  <a:schemeClr val="bg1"/>
                </a:solidFill>
              </a:rPr>
              <a:t>CD Tools</a:t>
            </a:r>
          </a:p>
        </p:txBody>
      </p:sp>
      <p:sp>
        <p:nvSpPr>
          <p:cNvPr id="15" name="Rectangle 12">
            <a:extLst>
              <a:ext uri="{FF2B5EF4-FFF2-40B4-BE49-F238E27FC236}">
                <a16:creationId xmlns:a16="http://schemas.microsoft.com/office/drawing/2014/main" id="{3C98F796-DEE7-83BA-C3DE-928F81E4016B}"/>
              </a:ext>
            </a:extLst>
          </p:cNvPr>
          <p:cNvSpPr/>
          <p:nvPr/>
        </p:nvSpPr>
        <p:spPr>
          <a:xfrm>
            <a:off x="9203403" y="6541475"/>
            <a:ext cx="2051736" cy="16973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Conclusion</a:t>
            </a:r>
          </a:p>
        </p:txBody>
      </p:sp>
      <p:sp>
        <p:nvSpPr>
          <p:cNvPr id="16" name="Isosceles Triangle 13">
            <a:extLst>
              <a:ext uri="{FF2B5EF4-FFF2-40B4-BE49-F238E27FC236}">
                <a16:creationId xmlns:a16="http://schemas.microsoft.com/office/drawing/2014/main" id="{E80011CC-B865-44ED-9059-78F3E27D48FE}"/>
              </a:ext>
            </a:extLst>
          </p:cNvPr>
          <p:cNvSpPr/>
          <p:nvPr/>
        </p:nvSpPr>
        <p:spPr>
          <a:xfrm rot="10800000">
            <a:off x="1560382" y="6269908"/>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Hình ảnh 17">
            <a:extLst>
              <a:ext uri="{FF2B5EF4-FFF2-40B4-BE49-F238E27FC236}">
                <a16:creationId xmlns:a16="http://schemas.microsoft.com/office/drawing/2014/main" id="{89ACCFAC-3DC2-49A4-AAFB-DCF71EAAC2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2381" y="1967787"/>
            <a:ext cx="6100519" cy="406701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2140"/>
            <a:ext cx="7025640" cy="828040"/>
          </a:xfrm>
        </p:spPr>
        <p:txBody>
          <a:bodyPr>
            <a:noAutofit/>
          </a:bodyPr>
          <a:lstStyle/>
          <a:p>
            <a:r>
              <a:rPr lang="en-US" b="1" dirty="0"/>
              <a:t>What’s Continuous Deployment?</a:t>
            </a:r>
          </a:p>
        </p:txBody>
      </p:sp>
      <p:sp>
        <p:nvSpPr>
          <p:cNvPr id="3" name="Content Placeholder 2"/>
          <p:cNvSpPr>
            <a:spLocks noGrp="1"/>
          </p:cNvSpPr>
          <p:nvPr>
            <p:ph idx="1"/>
          </p:nvPr>
        </p:nvSpPr>
        <p:spPr>
          <a:xfrm>
            <a:off x="838200" y="1825625"/>
            <a:ext cx="4495800" cy="4351338"/>
          </a:xfrm>
        </p:spPr>
        <p:txBody>
          <a:bodyPr/>
          <a:lstStyle/>
          <a:p>
            <a:endParaRPr lang="en-US" noProof="1"/>
          </a:p>
          <a:p>
            <a:r>
              <a:rPr lang="en-US" b="1" noProof="1"/>
              <a:t>Continuous deployment</a:t>
            </a:r>
            <a:r>
              <a:rPr lang="en-US" noProof="1"/>
              <a:t> goes one step further than continuous delivery.</a:t>
            </a:r>
          </a:p>
          <a:p>
            <a:r>
              <a:rPr lang="en-US" noProof="1"/>
              <a:t>Every change that passed all stages of production pipeline is released to customers without any human intervention</a:t>
            </a:r>
          </a:p>
          <a:p>
            <a:r>
              <a:rPr lang="en-US" noProof="1"/>
              <a:t>Only a failed step can prevent a new change to be deployed to production</a:t>
            </a:r>
          </a:p>
        </p:txBody>
      </p:sp>
      <p:sp>
        <p:nvSpPr>
          <p:cNvPr id="4" name="Slide Number Placeholder 3"/>
          <p:cNvSpPr>
            <a:spLocks noGrp="1"/>
          </p:cNvSpPr>
          <p:nvPr>
            <p:ph type="sldNum" sz="quarter" idx="10"/>
          </p:nvPr>
        </p:nvSpPr>
        <p:spPr>
          <a:xfrm>
            <a:off x="11353800" y="6361475"/>
            <a:ext cx="838200" cy="360000"/>
          </a:xfrm>
        </p:spPr>
        <p:txBody>
          <a:bodyPr/>
          <a:lstStyle/>
          <a:p>
            <a:r>
              <a:rPr lang="en-US" dirty="0"/>
              <a:t>PAGE </a:t>
            </a:r>
            <a:fld id="{4A9B5881-4007-4345-955A-79C2656F0C49}" type="slidenum">
              <a:rPr lang="en-US" smtClean="0"/>
              <a:t>11</a:t>
            </a:fld>
            <a:endParaRPr lang="en-US" dirty="0"/>
          </a:p>
        </p:txBody>
      </p:sp>
      <p:sp>
        <p:nvSpPr>
          <p:cNvPr id="5" name="Rectangle 7">
            <a:extLst>
              <a:ext uri="{FF2B5EF4-FFF2-40B4-BE49-F238E27FC236}">
                <a16:creationId xmlns:a16="http://schemas.microsoft.com/office/drawing/2014/main" id="{F1375C91-91FB-AF4D-387B-458F150DF0E0}"/>
              </a:ext>
            </a:extLst>
          </p:cNvPr>
          <p:cNvSpPr/>
          <p:nvPr/>
        </p:nvSpPr>
        <p:spPr>
          <a:xfrm>
            <a:off x="369634" y="6361475"/>
            <a:ext cx="2524345" cy="360000"/>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2800" b="1" dirty="0"/>
              <a:t>What’s CD?</a:t>
            </a:r>
            <a:endParaRPr lang="en-US" sz="1200" dirty="0"/>
          </a:p>
        </p:txBody>
      </p:sp>
      <p:sp>
        <p:nvSpPr>
          <p:cNvPr id="6" name="Rectangle 9">
            <a:extLst>
              <a:ext uri="{FF2B5EF4-FFF2-40B4-BE49-F238E27FC236}">
                <a16:creationId xmlns:a16="http://schemas.microsoft.com/office/drawing/2014/main" id="{80ED6F07-AF66-C477-615D-B6F224A1187F}"/>
              </a:ext>
            </a:extLst>
          </p:cNvPr>
          <p:cNvSpPr/>
          <p:nvPr/>
        </p:nvSpPr>
        <p:spPr>
          <a:xfrm>
            <a:off x="2893980" y="6541475"/>
            <a:ext cx="2079512" cy="180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r>
              <a:rPr lang="en-US" sz="1200" dirty="0">
                <a:solidFill>
                  <a:schemeClr val="bg1"/>
                </a:solidFill>
              </a:rPr>
              <a:t>Benefits</a:t>
            </a:r>
            <a:endParaRPr lang="en-US" sz="1200" dirty="0"/>
          </a:p>
        </p:txBody>
      </p:sp>
      <p:sp>
        <p:nvSpPr>
          <p:cNvPr id="7" name="Rectangle 10">
            <a:extLst>
              <a:ext uri="{FF2B5EF4-FFF2-40B4-BE49-F238E27FC236}">
                <a16:creationId xmlns:a16="http://schemas.microsoft.com/office/drawing/2014/main" id="{B85C27F0-23DB-E38F-70E2-99FB64F90A21}"/>
              </a:ext>
            </a:extLst>
          </p:cNvPr>
          <p:cNvSpPr/>
          <p:nvPr/>
        </p:nvSpPr>
        <p:spPr>
          <a:xfrm>
            <a:off x="4973493" y="6550702"/>
            <a:ext cx="2150397" cy="1512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r>
              <a:rPr lang="en-US" sz="1200" dirty="0">
                <a:solidFill>
                  <a:schemeClr val="bg1"/>
                </a:solidFill>
              </a:rPr>
              <a:t>CD Process</a:t>
            </a:r>
          </a:p>
        </p:txBody>
      </p:sp>
      <p:sp>
        <p:nvSpPr>
          <p:cNvPr id="9" name="Rectangle 11">
            <a:extLst>
              <a:ext uri="{FF2B5EF4-FFF2-40B4-BE49-F238E27FC236}">
                <a16:creationId xmlns:a16="http://schemas.microsoft.com/office/drawing/2014/main" id="{CDD5675E-B075-D014-28AA-9EF3C46640F5}"/>
              </a:ext>
            </a:extLst>
          </p:cNvPr>
          <p:cNvSpPr/>
          <p:nvPr/>
        </p:nvSpPr>
        <p:spPr>
          <a:xfrm>
            <a:off x="7123890" y="6550702"/>
            <a:ext cx="2079513" cy="14205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r>
              <a:rPr lang="en-US" sz="1200" dirty="0">
                <a:solidFill>
                  <a:schemeClr val="bg1"/>
                </a:solidFill>
              </a:rPr>
              <a:t>CD Tools</a:t>
            </a:r>
          </a:p>
        </p:txBody>
      </p:sp>
      <p:sp>
        <p:nvSpPr>
          <p:cNvPr id="13" name="Rectangle 12">
            <a:extLst>
              <a:ext uri="{FF2B5EF4-FFF2-40B4-BE49-F238E27FC236}">
                <a16:creationId xmlns:a16="http://schemas.microsoft.com/office/drawing/2014/main" id="{4AEC537B-583D-0430-DB58-6D5B6485C3A1}"/>
              </a:ext>
            </a:extLst>
          </p:cNvPr>
          <p:cNvSpPr/>
          <p:nvPr/>
        </p:nvSpPr>
        <p:spPr>
          <a:xfrm>
            <a:off x="9203403" y="6541475"/>
            <a:ext cx="2051736" cy="16973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Conclusion</a:t>
            </a:r>
          </a:p>
        </p:txBody>
      </p:sp>
      <p:sp>
        <p:nvSpPr>
          <p:cNvPr id="15" name="Isosceles Triangle 13">
            <a:extLst>
              <a:ext uri="{FF2B5EF4-FFF2-40B4-BE49-F238E27FC236}">
                <a16:creationId xmlns:a16="http://schemas.microsoft.com/office/drawing/2014/main" id="{91B79DBF-08E9-9F15-E440-CFBF82021EA8}"/>
              </a:ext>
            </a:extLst>
          </p:cNvPr>
          <p:cNvSpPr/>
          <p:nvPr/>
        </p:nvSpPr>
        <p:spPr>
          <a:xfrm rot="10800000">
            <a:off x="1560382" y="6269908"/>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Hình ảnh 15">
            <a:extLst>
              <a:ext uri="{FF2B5EF4-FFF2-40B4-BE49-F238E27FC236}">
                <a16:creationId xmlns:a16="http://schemas.microsoft.com/office/drawing/2014/main" id="{1E56BD2C-BE43-A82B-D6E6-DA3CAC1B21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2381" y="1952708"/>
            <a:ext cx="6100519" cy="406701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641855"/>
            <a:ext cx="2135820" cy="772107"/>
          </a:xfrm>
        </p:spPr>
        <p:txBody>
          <a:bodyPr/>
          <a:lstStyle/>
          <a:p>
            <a:r>
              <a:rPr lang="en-US" sz="4000" b="1" dirty="0">
                <a:solidFill>
                  <a:schemeClr val="bg1"/>
                </a:solidFill>
              </a:rPr>
              <a:t>Benefits</a:t>
            </a:r>
            <a:endParaRPr lang="en-US" b="1" dirty="0"/>
          </a:p>
        </p:txBody>
      </p:sp>
      <p:graphicFrame>
        <p:nvGraphicFramePr>
          <p:cNvPr id="10" name="Content Placeholder 2" descr="Content Placeholder"/>
          <p:cNvGraphicFramePr>
            <a:graphicFrameLocks noGrp="1"/>
          </p:cNvGraphicFramePr>
          <p:nvPr>
            <p:ph idx="1"/>
            <p:extLst>
              <p:ext uri="{D42A27DB-BD31-4B8C-83A1-F6EECF244321}">
                <p14:modId xmlns:p14="http://schemas.microsoft.com/office/powerpoint/2010/main" val="242974762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 name="Graphic 11" descr="Arrow circle with solid fill"/>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130926" y="2545226"/>
            <a:ext cx="624548" cy="624548"/>
          </a:xfrm>
          <a:prstGeom prst="rect">
            <a:avLst/>
          </a:prstGeom>
        </p:spPr>
      </p:pic>
      <p:pic>
        <p:nvPicPr>
          <p:cNvPr id="14" name="Graphic 13" descr="Upward trend with solid fill"/>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5783726" y="2545226"/>
            <a:ext cx="624548" cy="624548"/>
          </a:xfrm>
          <a:prstGeom prst="rect">
            <a:avLst/>
          </a:prstGeom>
        </p:spPr>
      </p:pic>
      <p:pic>
        <p:nvPicPr>
          <p:cNvPr id="16" name="Graphic 15" descr="Bar graph with upward trend with solid fill"/>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9436526" y="2659526"/>
            <a:ext cx="624548" cy="624548"/>
          </a:xfrm>
          <a:prstGeom prst="rect">
            <a:avLst/>
          </a:prstGeom>
        </p:spPr>
      </p:pic>
      <p:sp>
        <p:nvSpPr>
          <p:cNvPr id="4" name="Slide Number Placeholder 3"/>
          <p:cNvSpPr>
            <a:spLocks noGrp="1"/>
          </p:cNvSpPr>
          <p:nvPr>
            <p:ph type="sldNum" sz="quarter" idx="10"/>
          </p:nvPr>
        </p:nvSpPr>
        <p:spPr/>
        <p:txBody>
          <a:bodyPr/>
          <a:lstStyle/>
          <a:p>
            <a:r>
              <a:rPr lang="en-US" dirty="0"/>
              <a:t>PAGE </a:t>
            </a:r>
            <a:fld id="{4A9B5881-4007-4345-955A-79C2656F0C49}" type="slidenum">
              <a:rPr lang="en-US" smtClean="0"/>
              <a:t>12</a:t>
            </a:fld>
            <a:endParaRPr lang="en-US" dirty="0"/>
          </a:p>
        </p:txBody>
      </p:sp>
      <p:sp>
        <p:nvSpPr>
          <p:cNvPr id="8" name="Rectangle 7"/>
          <p:cNvSpPr/>
          <p:nvPr/>
        </p:nvSpPr>
        <p:spPr>
          <a:xfrm>
            <a:off x="1" y="6562004"/>
            <a:ext cx="1994478" cy="163627"/>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b="1" dirty="0"/>
              <a:t>What’s CD?</a:t>
            </a:r>
            <a:endParaRPr lang="en-US" sz="800" dirty="0"/>
          </a:p>
        </p:txBody>
      </p:sp>
      <p:sp>
        <p:nvSpPr>
          <p:cNvPr id="11" name="Rectangle 10"/>
          <p:cNvSpPr/>
          <p:nvPr/>
        </p:nvSpPr>
        <p:spPr>
          <a:xfrm>
            <a:off x="1988128" y="6358415"/>
            <a:ext cx="2273300" cy="359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r>
              <a:rPr lang="en-US" sz="1200" dirty="0">
                <a:solidFill>
                  <a:schemeClr val="bg1"/>
                </a:solidFill>
              </a:rPr>
              <a:t>Benefits</a:t>
            </a:r>
            <a:endParaRPr lang="en-US" sz="1200" dirty="0"/>
          </a:p>
        </p:txBody>
      </p:sp>
      <p:sp>
        <p:nvSpPr>
          <p:cNvPr id="13" name="Rectangle 12"/>
          <p:cNvSpPr/>
          <p:nvPr/>
        </p:nvSpPr>
        <p:spPr>
          <a:xfrm>
            <a:off x="6534728" y="6558944"/>
            <a:ext cx="2552123" cy="15947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r>
              <a:rPr lang="en-US" sz="1200" dirty="0">
                <a:solidFill>
                  <a:schemeClr val="bg1"/>
                </a:solidFill>
              </a:rPr>
              <a:t>CD Tools</a:t>
            </a:r>
          </a:p>
        </p:txBody>
      </p:sp>
      <p:sp>
        <p:nvSpPr>
          <p:cNvPr id="17" name="Isosceles Triangle 16"/>
          <p:cNvSpPr/>
          <p:nvPr/>
        </p:nvSpPr>
        <p:spPr>
          <a:xfrm rot="10800000">
            <a:off x="3053354" y="6266848"/>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2">
            <a:extLst>
              <a:ext uri="{FF2B5EF4-FFF2-40B4-BE49-F238E27FC236}">
                <a16:creationId xmlns:a16="http://schemas.microsoft.com/office/drawing/2014/main" id="{F21DAC0E-5561-2F88-4B31-C9E2E4AFB88A}"/>
              </a:ext>
            </a:extLst>
          </p:cNvPr>
          <p:cNvSpPr/>
          <p:nvPr/>
        </p:nvSpPr>
        <p:spPr>
          <a:xfrm>
            <a:off x="9035206" y="6558944"/>
            <a:ext cx="2051736" cy="16973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Conclusion</a:t>
            </a:r>
          </a:p>
        </p:txBody>
      </p:sp>
      <p:sp>
        <p:nvSpPr>
          <p:cNvPr id="3" name="Rectangle 12">
            <a:extLst>
              <a:ext uri="{FF2B5EF4-FFF2-40B4-BE49-F238E27FC236}">
                <a16:creationId xmlns:a16="http://schemas.microsoft.com/office/drawing/2014/main" id="{037992DF-E51E-190E-BC80-5CFC530F0F0E}"/>
              </a:ext>
            </a:extLst>
          </p:cNvPr>
          <p:cNvSpPr/>
          <p:nvPr/>
        </p:nvSpPr>
        <p:spPr>
          <a:xfrm>
            <a:off x="4238781" y="6548678"/>
            <a:ext cx="2552123" cy="16973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r>
              <a:rPr lang="en-US" sz="1200" dirty="0">
                <a:solidFill>
                  <a:schemeClr val="bg1"/>
                </a:solidFill>
              </a:rPr>
              <a:t>CD Process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0" y="178933"/>
            <a:ext cx="5257799" cy="833663"/>
          </a:xfrm>
        </p:spPr>
        <p:txBody>
          <a:bodyPr/>
          <a:lstStyle/>
          <a:p>
            <a:r>
              <a:rPr lang="en-US" dirty="0"/>
              <a:t>CI/CD Process</a:t>
            </a:r>
          </a:p>
        </p:txBody>
      </p:sp>
      <p:sp>
        <p:nvSpPr>
          <p:cNvPr id="4" name="Content Placeholder 3"/>
          <p:cNvSpPr>
            <a:spLocks noGrp="1"/>
          </p:cNvSpPr>
          <p:nvPr>
            <p:ph idx="1"/>
          </p:nvPr>
        </p:nvSpPr>
        <p:spPr>
          <a:xfrm>
            <a:off x="6096000" y="1213125"/>
            <a:ext cx="5257800" cy="4963838"/>
          </a:xfrm>
        </p:spPr>
        <p:txBody>
          <a:bodyPr>
            <a:normAutofit fontScale="92500" lnSpcReduction="20000"/>
          </a:bodyPr>
          <a:lstStyle/>
          <a:p>
            <a:pPr algn="l" fontAlgn="auto">
              <a:buFont typeface="+mj-lt"/>
              <a:buAutoNum type="arabicPeriod"/>
            </a:pPr>
            <a:r>
              <a:rPr lang="en-US" b="1" i="1" dirty="0">
                <a:effectLst/>
                <a:latin typeface="-apple-system"/>
              </a:rPr>
              <a:t>Source</a:t>
            </a:r>
            <a:r>
              <a:rPr lang="en-US" b="0" i="0" dirty="0">
                <a:effectLst/>
                <a:latin typeface="-apple-system"/>
              </a:rPr>
              <a:t>: the CI/CD pipeline is triggered when a new code is committed to the repository.</a:t>
            </a:r>
          </a:p>
          <a:p>
            <a:pPr algn="l" fontAlgn="auto">
              <a:buFont typeface="+mj-lt"/>
              <a:buAutoNum type="arabicPeriod"/>
            </a:pPr>
            <a:r>
              <a:rPr lang="en-US" b="1" i="1" dirty="0">
                <a:effectLst/>
                <a:latin typeface="-apple-system"/>
              </a:rPr>
              <a:t>Build</a:t>
            </a:r>
            <a:r>
              <a:rPr lang="en-US" b="0" i="0" dirty="0">
                <a:effectLst/>
                <a:latin typeface="-apple-system"/>
              </a:rPr>
              <a:t>: this is where developers put their new code changes and compile them so they may pass through the initial testing phase</a:t>
            </a:r>
          </a:p>
          <a:p>
            <a:pPr algn="l" fontAlgn="auto">
              <a:buFont typeface="+mj-lt"/>
              <a:buAutoNum type="arabicPeriod"/>
            </a:pPr>
            <a:r>
              <a:rPr lang="en-US" b="1" i="1" dirty="0">
                <a:effectLst/>
                <a:latin typeface="-apple-system"/>
              </a:rPr>
              <a:t>Test</a:t>
            </a:r>
            <a:r>
              <a:rPr lang="en-US" b="0" i="0" dirty="0">
                <a:effectLst/>
                <a:latin typeface="-apple-system"/>
              </a:rPr>
              <a:t>: this is when the new code is tested through automated tests (for example, running unit tests through continuous integration). Depending on the size and complexity of the software, this step could last from seconds to hours. This stage will provide the feedback necessary for developers to fix any issues.</a:t>
            </a:r>
          </a:p>
          <a:p>
            <a:pPr algn="l" fontAlgn="auto">
              <a:buFont typeface="+mj-lt"/>
              <a:buAutoNum type="arabicPeriod"/>
            </a:pPr>
            <a:r>
              <a:rPr lang="en-US" b="1" i="1" dirty="0">
                <a:effectLst/>
                <a:latin typeface="-apple-system"/>
              </a:rPr>
              <a:t>Deploy</a:t>
            </a:r>
            <a:r>
              <a:rPr lang="en-US" b="0" i="0" dirty="0">
                <a:effectLst/>
                <a:latin typeface="-apple-system"/>
              </a:rPr>
              <a:t>: this is when the code is deployed to a testing or staging environment to prepare it for final release </a:t>
            </a:r>
            <a:r>
              <a:rPr lang="en-US" b="0" i="0" dirty="0" err="1">
                <a:effectLst/>
                <a:latin typeface="-apple-system"/>
              </a:rPr>
              <a:t>i.e</a:t>
            </a:r>
            <a:r>
              <a:rPr lang="en-US" b="0" i="0" dirty="0">
                <a:effectLst/>
                <a:latin typeface="-apple-system"/>
              </a:rPr>
              <a:t> continuous delivery. Usually, the build will automatically deploy once it passes through a series of automated tests.</a:t>
            </a:r>
          </a:p>
          <a:p>
            <a:pPr algn="l" fontAlgn="auto">
              <a:buFont typeface="+mj-lt"/>
              <a:buAutoNum type="arabicPeriod"/>
            </a:pPr>
            <a:r>
              <a:rPr lang="en-US" b="1" i="1" dirty="0">
                <a:effectLst/>
                <a:latin typeface="-apple-system"/>
              </a:rPr>
              <a:t>Deploy to production</a:t>
            </a:r>
            <a:r>
              <a:rPr lang="en-US" b="0" i="0" dirty="0">
                <a:effectLst/>
                <a:latin typeface="-apple-system"/>
              </a:rPr>
              <a:t>: here the code is released into a live production environment to reach end-users, either manually or automatically</a:t>
            </a:r>
          </a:p>
        </p:txBody>
      </p:sp>
      <p:sp>
        <p:nvSpPr>
          <p:cNvPr id="5" name="Slide Number Placeholder 4"/>
          <p:cNvSpPr>
            <a:spLocks noGrp="1"/>
          </p:cNvSpPr>
          <p:nvPr>
            <p:ph type="sldNum" sz="quarter" idx="10"/>
          </p:nvPr>
        </p:nvSpPr>
        <p:spPr>
          <a:xfrm>
            <a:off x="11353800" y="6361475"/>
            <a:ext cx="838200" cy="360000"/>
          </a:xfrm>
        </p:spPr>
        <p:txBody>
          <a:bodyPr/>
          <a:lstStyle/>
          <a:p>
            <a:r>
              <a:rPr lang="en-US" dirty="0"/>
              <a:t>PAGE </a:t>
            </a:r>
            <a:fld id="{4A9B5881-4007-4345-955A-79C2656F0C49}" type="slidenum">
              <a:rPr lang="en-US" smtClean="0"/>
              <a:t>13</a:t>
            </a:fld>
            <a:endParaRPr lang="en-US" dirty="0"/>
          </a:p>
        </p:txBody>
      </p:sp>
      <p:pic>
        <p:nvPicPr>
          <p:cNvPr id="9" name="Hình ảnh 8">
            <a:extLst>
              <a:ext uri="{FF2B5EF4-FFF2-40B4-BE49-F238E27FC236}">
                <a16:creationId xmlns:a16="http://schemas.microsoft.com/office/drawing/2014/main" id="{F6C4AD46-94A4-A911-3B94-510CD6376B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138" y="178933"/>
            <a:ext cx="4695825" cy="5819267"/>
          </a:xfrm>
          <a:prstGeom prst="rect">
            <a:avLst/>
          </a:prstGeom>
        </p:spPr>
      </p:pic>
      <p:sp>
        <p:nvSpPr>
          <p:cNvPr id="10" name="Rectangle 7">
            <a:extLst>
              <a:ext uri="{FF2B5EF4-FFF2-40B4-BE49-F238E27FC236}">
                <a16:creationId xmlns:a16="http://schemas.microsoft.com/office/drawing/2014/main" id="{4E29E6AB-D1FC-2B14-87EF-8B0343337803}"/>
              </a:ext>
            </a:extLst>
          </p:cNvPr>
          <p:cNvSpPr/>
          <p:nvPr/>
        </p:nvSpPr>
        <p:spPr>
          <a:xfrm>
            <a:off x="1" y="6562004"/>
            <a:ext cx="1994478" cy="163627"/>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b="1" dirty="0"/>
              <a:t>What’s CD?</a:t>
            </a:r>
            <a:endParaRPr lang="en-US" sz="800" dirty="0"/>
          </a:p>
        </p:txBody>
      </p:sp>
      <p:sp>
        <p:nvSpPr>
          <p:cNvPr id="15" name="Rectangle 10">
            <a:extLst>
              <a:ext uri="{FF2B5EF4-FFF2-40B4-BE49-F238E27FC236}">
                <a16:creationId xmlns:a16="http://schemas.microsoft.com/office/drawing/2014/main" id="{FDB4D5E9-A936-1EF8-2A60-3F1EEB43E356}"/>
              </a:ext>
            </a:extLst>
          </p:cNvPr>
          <p:cNvSpPr/>
          <p:nvPr/>
        </p:nvSpPr>
        <p:spPr>
          <a:xfrm>
            <a:off x="1988128" y="6558943"/>
            <a:ext cx="2273300" cy="1594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r>
              <a:rPr lang="en-US" sz="1200" dirty="0">
                <a:solidFill>
                  <a:schemeClr val="bg1"/>
                </a:solidFill>
              </a:rPr>
              <a:t>Benefits</a:t>
            </a:r>
            <a:endParaRPr lang="en-US" sz="1200" dirty="0"/>
          </a:p>
        </p:txBody>
      </p:sp>
      <p:sp>
        <p:nvSpPr>
          <p:cNvPr id="17" name="Rectangle 12">
            <a:extLst>
              <a:ext uri="{FF2B5EF4-FFF2-40B4-BE49-F238E27FC236}">
                <a16:creationId xmlns:a16="http://schemas.microsoft.com/office/drawing/2014/main" id="{DD74E5FD-1EE0-BC88-E319-91712D6C884B}"/>
              </a:ext>
            </a:extLst>
          </p:cNvPr>
          <p:cNvSpPr/>
          <p:nvPr/>
        </p:nvSpPr>
        <p:spPr>
          <a:xfrm>
            <a:off x="6534728" y="6558944"/>
            <a:ext cx="2552123" cy="15947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r>
              <a:rPr lang="en-US" sz="1200" dirty="0">
                <a:solidFill>
                  <a:schemeClr val="bg1"/>
                </a:solidFill>
              </a:rPr>
              <a:t>CD Tools</a:t>
            </a:r>
          </a:p>
        </p:txBody>
      </p:sp>
      <p:sp>
        <p:nvSpPr>
          <p:cNvPr id="18" name="Rectangle 12">
            <a:extLst>
              <a:ext uri="{FF2B5EF4-FFF2-40B4-BE49-F238E27FC236}">
                <a16:creationId xmlns:a16="http://schemas.microsoft.com/office/drawing/2014/main" id="{4FD7620D-7C2F-9851-0968-7CBFE0D526B3}"/>
              </a:ext>
            </a:extLst>
          </p:cNvPr>
          <p:cNvSpPr/>
          <p:nvPr/>
        </p:nvSpPr>
        <p:spPr>
          <a:xfrm>
            <a:off x="9035206" y="6558944"/>
            <a:ext cx="2051736" cy="16973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Conclusion</a:t>
            </a:r>
          </a:p>
        </p:txBody>
      </p:sp>
      <p:sp>
        <p:nvSpPr>
          <p:cNvPr id="19" name="Rectangle 12">
            <a:extLst>
              <a:ext uri="{FF2B5EF4-FFF2-40B4-BE49-F238E27FC236}">
                <a16:creationId xmlns:a16="http://schemas.microsoft.com/office/drawing/2014/main" id="{2A71E760-C7A2-6236-5B7F-5A03DB7CEE5A}"/>
              </a:ext>
            </a:extLst>
          </p:cNvPr>
          <p:cNvSpPr/>
          <p:nvPr/>
        </p:nvSpPr>
        <p:spPr>
          <a:xfrm>
            <a:off x="4238781" y="6374431"/>
            <a:ext cx="2552123" cy="34398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r>
              <a:rPr lang="en-US" sz="1200" dirty="0">
                <a:solidFill>
                  <a:schemeClr val="bg1"/>
                </a:solidFill>
              </a:rPr>
              <a:t>CD Process</a:t>
            </a:r>
          </a:p>
        </p:txBody>
      </p:sp>
      <p:sp>
        <p:nvSpPr>
          <p:cNvPr id="20" name="Isosceles Triangle 16">
            <a:extLst>
              <a:ext uri="{FF2B5EF4-FFF2-40B4-BE49-F238E27FC236}">
                <a16:creationId xmlns:a16="http://schemas.microsoft.com/office/drawing/2014/main" id="{19938E70-2783-848D-E517-9898F9E67BC3}"/>
              </a:ext>
            </a:extLst>
          </p:cNvPr>
          <p:cNvSpPr/>
          <p:nvPr/>
        </p:nvSpPr>
        <p:spPr>
          <a:xfrm rot="10800000">
            <a:off x="5443418" y="6282863"/>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961FC-9876-206F-ADD7-99C903B3326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E1DF81-EBF0-8F11-0751-1EBD536177D8}"/>
              </a:ext>
            </a:extLst>
          </p:cNvPr>
          <p:cNvSpPr>
            <a:spLocks noGrp="1"/>
          </p:cNvSpPr>
          <p:nvPr>
            <p:ph type="title"/>
          </p:nvPr>
        </p:nvSpPr>
        <p:spPr>
          <a:xfrm>
            <a:off x="262513" y="3012168"/>
            <a:ext cx="2761366" cy="833663"/>
          </a:xfrm>
        </p:spPr>
        <p:txBody>
          <a:bodyPr/>
          <a:lstStyle/>
          <a:p>
            <a:r>
              <a:rPr lang="en-US" dirty="0"/>
              <a:t>CD Tools</a:t>
            </a:r>
          </a:p>
        </p:txBody>
      </p:sp>
      <p:sp>
        <p:nvSpPr>
          <p:cNvPr id="5" name="Slide Number Placeholder 4">
            <a:extLst>
              <a:ext uri="{FF2B5EF4-FFF2-40B4-BE49-F238E27FC236}">
                <a16:creationId xmlns:a16="http://schemas.microsoft.com/office/drawing/2014/main" id="{BA00FDF3-899B-B16A-A387-E1E64613B60A}"/>
              </a:ext>
            </a:extLst>
          </p:cNvPr>
          <p:cNvSpPr>
            <a:spLocks noGrp="1"/>
          </p:cNvSpPr>
          <p:nvPr>
            <p:ph type="sldNum" sz="quarter" idx="10"/>
          </p:nvPr>
        </p:nvSpPr>
        <p:spPr>
          <a:xfrm>
            <a:off x="11353800" y="6361475"/>
            <a:ext cx="838200" cy="360000"/>
          </a:xfrm>
        </p:spPr>
        <p:txBody>
          <a:bodyPr/>
          <a:lstStyle/>
          <a:p>
            <a:r>
              <a:rPr lang="en-US" dirty="0"/>
              <a:t>PAGE </a:t>
            </a:r>
            <a:fld id="{4A9B5881-4007-4345-955A-79C2656F0C49}" type="slidenum">
              <a:rPr lang="en-US" smtClean="0"/>
              <a:t>14</a:t>
            </a:fld>
            <a:endParaRPr lang="en-US" dirty="0"/>
          </a:p>
        </p:txBody>
      </p:sp>
      <p:sp>
        <p:nvSpPr>
          <p:cNvPr id="10" name="Rectangle 7">
            <a:extLst>
              <a:ext uri="{FF2B5EF4-FFF2-40B4-BE49-F238E27FC236}">
                <a16:creationId xmlns:a16="http://schemas.microsoft.com/office/drawing/2014/main" id="{6E3351A2-E46C-A396-1A56-684C5AAA61F5}"/>
              </a:ext>
            </a:extLst>
          </p:cNvPr>
          <p:cNvSpPr/>
          <p:nvPr/>
        </p:nvSpPr>
        <p:spPr>
          <a:xfrm>
            <a:off x="1" y="6562004"/>
            <a:ext cx="1994478" cy="163627"/>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b="1" dirty="0"/>
              <a:t>What’s CD?</a:t>
            </a:r>
            <a:endParaRPr lang="en-US" sz="800" dirty="0"/>
          </a:p>
        </p:txBody>
      </p:sp>
      <p:sp>
        <p:nvSpPr>
          <p:cNvPr id="15" name="Rectangle 10">
            <a:extLst>
              <a:ext uri="{FF2B5EF4-FFF2-40B4-BE49-F238E27FC236}">
                <a16:creationId xmlns:a16="http://schemas.microsoft.com/office/drawing/2014/main" id="{B3E34592-BB2E-B05B-3253-45ED040FE694}"/>
              </a:ext>
            </a:extLst>
          </p:cNvPr>
          <p:cNvSpPr/>
          <p:nvPr/>
        </p:nvSpPr>
        <p:spPr>
          <a:xfrm>
            <a:off x="1988128" y="6558943"/>
            <a:ext cx="2273300" cy="1594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r>
              <a:rPr lang="en-US" sz="1200" dirty="0">
                <a:solidFill>
                  <a:schemeClr val="bg1"/>
                </a:solidFill>
              </a:rPr>
              <a:t>Benefits</a:t>
            </a:r>
            <a:endParaRPr lang="en-US" sz="1200" dirty="0"/>
          </a:p>
        </p:txBody>
      </p:sp>
      <p:sp>
        <p:nvSpPr>
          <p:cNvPr id="17" name="Rectangle 12">
            <a:extLst>
              <a:ext uri="{FF2B5EF4-FFF2-40B4-BE49-F238E27FC236}">
                <a16:creationId xmlns:a16="http://schemas.microsoft.com/office/drawing/2014/main" id="{39EFB6A7-EEEA-503F-245B-666B417B0E10}"/>
              </a:ext>
            </a:extLst>
          </p:cNvPr>
          <p:cNvSpPr/>
          <p:nvPr/>
        </p:nvSpPr>
        <p:spPr>
          <a:xfrm>
            <a:off x="6790905" y="6374432"/>
            <a:ext cx="2244302" cy="34398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r>
              <a:rPr lang="en-US" sz="1200" dirty="0">
                <a:solidFill>
                  <a:schemeClr val="bg1"/>
                </a:solidFill>
              </a:rPr>
              <a:t>CD Tools</a:t>
            </a:r>
          </a:p>
        </p:txBody>
      </p:sp>
      <p:sp>
        <p:nvSpPr>
          <p:cNvPr id="18" name="Rectangle 12">
            <a:extLst>
              <a:ext uri="{FF2B5EF4-FFF2-40B4-BE49-F238E27FC236}">
                <a16:creationId xmlns:a16="http://schemas.microsoft.com/office/drawing/2014/main" id="{89472F5D-E47E-A6C3-D72A-10581E278671}"/>
              </a:ext>
            </a:extLst>
          </p:cNvPr>
          <p:cNvSpPr/>
          <p:nvPr/>
        </p:nvSpPr>
        <p:spPr>
          <a:xfrm>
            <a:off x="9035206" y="6558944"/>
            <a:ext cx="2051736" cy="16973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Conclusion</a:t>
            </a:r>
          </a:p>
        </p:txBody>
      </p:sp>
      <p:sp>
        <p:nvSpPr>
          <p:cNvPr id="19" name="Rectangle 12">
            <a:extLst>
              <a:ext uri="{FF2B5EF4-FFF2-40B4-BE49-F238E27FC236}">
                <a16:creationId xmlns:a16="http://schemas.microsoft.com/office/drawing/2014/main" id="{222F1FF9-9602-8C4D-8837-0396B91FA0C0}"/>
              </a:ext>
            </a:extLst>
          </p:cNvPr>
          <p:cNvSpPr/>
          <p:nvPr/>
        </p:nvSpPr>
        <p:spPr>
          <a:xfrm>
            <a:off x="4238781" y="6555883"/>
            <a:ext cx="2552123" cy="16253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r>
              <a:rPr lang="en-US" sz="1200" dirty="0">
                <a:solidFill>
                  <a:schemeClr val="bg1"/>
                </a:solidFill>
              </a:rPr>
              <a:t>CD Process</a:t>
            </a:r>
          </a:p>
        </p:txBody>
      </p:sp>
      <p:sp>
        <p:nvSpPr>
          <p:cNvPr id="20" name="Isosceles Triangle 16">
            <a:extLst>
              <a:ext uri="{FF2B5EF4-FFF2-40B4-BE49-F238E27FC236}">
                <a16:creationId xmlns:a16="http://schemas.microsoft.com/office/drawing/2014/main" id="{481FDF2E-6F08-6D52-B7CE-9FC0608D960B}"/>
              </a:ext>
            </a:extLst>
          </p:cNvPr>
          <p:cNvSpPr/>
          <p:nvPr/>
        </p:nvSpPr>
        <p:spPr>
          <a:xfrm rot="10800000">
            <a:off x="7739365" y="6287868"/>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Hình ảnh 11">
            <a:extLst>
              <a:ext uri="{FF2B5EF4-FFF2-40B4-BE49-F238E27FC236}">
                <a16:creationId xmlns:a16="http://schemas.microsoft.com/office/drawing/2014/main" id="{ACD061FA-9C8E-170B-3BC8-E8C49E7BB7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4473" y="1012926"/>
            <a:ext cx="8590485" cy="4832148"/>
          </a:xfrm>
          <a:prstGeom prst="rect">
            <a:avLst/>
          </a:prstGeom>
        </p:spPr>
      </p:pic>
    </p:spTree>
    <p:extLst>
      <p:ext uri="{BB962C8B-B14F-4D97-AF65-F5344CB8AC3E}">
        <p14:creationId xmlns:p14="http://schemas.microsoft.com/office/powerpoint/2010/main" val="31969397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lgn="ctr"/>
            <a:r>
              <a:rPr lang="en-US" dirty="0"/>
              <a:t>Conclusion</a:t>
            </a:r>
          </a:p>
        </p:txBody>
      </p:sp>
      <p:sp>
        <p:nvSpPr>
          <p:cNvPr id="4" name="Content Placeholder 3"/>
          <p:cNvSpPr>
            <a:spLocks noGrp="1"/>
          </p:cNvSpPr>
          <p:nvPr>
            <p:ph idx="1"/>
          </p:nvPr>
        </p:nvSpPr>
        <p:spPr/>
        <p:txBody>
          <a:bodyPr>
            <a:normAutofit/>
          </a:bodyPr>
          <a:lstStyle/>
          <a:p>
            <a:pPr marL="0" indent="0">
              <a:buNone/>
            </a:pPr>
            <a:r>
              <a:rPr lang="en-US" b="1" i="0" dirty="0">
                <a:effectLst/>
                <a:latin typeface="Google Sans"/>
              </a:rPr>
              <a:t>CD is a powerful practice for modern software development. It enables faster delivery of high-quality software, fosters collaboration, and reduces risks associated with manual deployments. However, successful implementation requires careful planning, robust testing, and a focus on security.</a:t>
            </a:r>
            <a:endParaRPr lang="en-US" dirty="0"/>
          </a:p>
        </p:txBody>
      </p:sp>
      <p:sp>
        <p:nvSpPr>
          <p:cNvPr id="20" name="Slide Number Placeholder 19"/>
          <p:cNvSpPr>
            <a:spLocks noGrp="1"/>
          </p:cNvSpPr>
          <p:nvPr>
            <p:ph type="sldNum" sz="quarter" idx="10"/>
          </p:nvPr>
        </p:nvSpPr>
        <p:spPr>
          <a:xfrm>
            <a:off x="11353800" y="6361475"/>
            <a:ext cx="838200" cy="360000"/>
          </a:xfrm>
        </p:spPr>
        <p:txBody>
          <a:bodyPr/>
          <a:lstStyle/>
          <a:p>
            <a:r>
              <a:rPr lang="en-US" dirty="0"/>
              <a:t>PAGE </a:t>
            </a:r>
            <a:fld id="{4A9B5881-4007-4345-955A-79C2656F0C49}" type="slidenum">
              <a:rPr lang="en-US" smtClean="0"/>
              <a:t>15</a:t>
            </a:fld>
            <a:endParaRPr lang="en-US" dirty="0"/>
          </a:p>
        </p:txBody>
      </p:sp>
      <p:sp>
        <p:nvSpPr>
          <p:cNvPr id="3" name="Rectangle 7">
            <a:extLst>
              <a:ext uri="{FF2B5EF4-FFF2-40B4-BE49-F238E27FC236}">
                <a16:creationId xmlns:a16="http://schemas.microsoft.com/office/drawing/2014/main" id="{D6BC5726-D3AF-128A-88EE-0806256ECB65}"/>
              </a:ext>
            </a:extLst>
          </p:cNvPr>
          <p:cNvSpPr/>
          <p:nvPr/>
        </p:nvSpPr>
        <p:spPr>
          <a:xfrm>
            <a:off x="1" y="6562004"/>
            <a:ext cx="1994478" cy="163627"/>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b="1" dirty="0"/>
              <a:t>What’s CD?</a:t>
            </a:r>
            <a:endParaRPr lang="en-US" sz="800" dirty="0"/>
          </a:p>
        </p:txBody>
      </p:sp>
      <p:sp>
        <p:nvSpPr>
          <p:cNvPr id="9" name="Rectangle 10">
            <a:extLst>
              <a:ext uri="{FF2B5EF4-FFF2-40B4-BE49-F238E27FC236}">
                <a16:creationId xmlns:a16="http://schemas.microsoft.com/office/drawing/2014/main" id="{8D6879C5-0721-14B3-C697-52509B96A550}"/>
              </a:ext>
            </a:extLst>
          </p:cNvPr>
          <p:cNvSpPr/>
          <p:nvPr/>
        </p:nvSpPr>
        <p:spPr>
          <a:xfrm>
            <a:off x="1988128" y="6558943"/>
            <a:ext cx="2273300" cy="1594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r>
              <a:rPr lang="en-US" sz="1200" dirty="0">
                <a:solidFill>
                  <a:schemeClr val="bg1"/>
                </a:solidFill>
              </a:rPr>
              <a:t>Benefits</a:t>
            </a:r>
            <a:endParaRPr lang="en-US" sz="1200" dirty="0"/>
          </a:p>
        </p:txBody>
      </p:sp>
      <p:sp>
        <p:nvSpPr>
          <p:cNvPr id="11" name="Rectangle 12">
            <a:extLst>
              <a:ext uri="{FF2B5EF4-FFF2-40B4-BE49-F238E27FC236}">
                <a16:creationId xmlns:a16="http://schemas.microsoft.com/office/drawing/2014/main" id="{D70B2D0D-4B46-603B-6ED0-CACEA1F8C656}"/>
              </a:ext>
            </a:extLst>
          </p:cNvPr>
          <p:cNvSpPr/>
          <p:nvPr/>
        </p:nvSpPr>
        <p:spPr>
          <a:xfrm>
            <a:off x="6790905" y="6555882"/>
            <a:ext cx="2244302" cy="16253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r>
              <a:rPr lang="en-US" sz="1200" dirty="0">
                <a:solidFill>
                  <a:schemeClr val="bg1"/>
                </a:solidFill>
              </a:rPr>
              <a:t>CD Tools</a:t>
            </a:r>
          </a:p>
        </p:txBody>
      </p:sp>
      <p:sp>
        <p:nvSpPr>
          <p:cNvPr id="12" name="Rectangle 12">
            <a:extLst>
              <a:ext uri="{FF2B5EF4-FFF2-40B4-BE49-F238E27FC236}">
                <a16:creationId xmlns:a16="http://schemas.microsoft.com/office/drawing/2014/main" id="{9D04B448-9370-BF1E-78BA-050721B89CA0}"/>
              </a:ext>
            </a:extLst>
          </p:cNvPr>
          <p:cNvSpPr/>
          <p:nvPr/>
        </p:nvSpPr>
        <p:spPr>
          <a:xfrm>
            <a:off x="9035206" y="6350000"/>
            <a:ext cx="2051736" cy="37868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Conclusion</a:t>
            </a:r>
          </a:p>
        </p:txBody>
      </p:sp>
      <p:sp>
        <p:nvSpPr>
          <p:cNvPr id="13" name="Rectangle 12">
            <a:extLst>
              <a:ext uri="{FF2B5EF4-FFF2-40B4-BE49-F238E27FC236}">
                <a16:creationId xmlns:a16="http://schemas.microsoft.com/office/drawing/2014/main" id="{60348E7E-9CFC-ED47-6EFA-EF5B5AABD5A4}"/>
              </a:ext>
            </a:extLst>
          </p:cNvPr>
          <p:cNvSpPr/>
          <p:nvPr/>
        </p:nvSpPr>
        <p:spPr>
          <a:xfrm>
            <a:off x="4238781" y="6555883"/>
            <a:ext cx="2552123" cy="16253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r>
              <a:rPr lang="en-US" sz="1200" dirty="0">
                <a:solidFill>
                  <a:schemeClr val="bg1"/>
                </a:solidFill>
              </a:rPr>
              <a:t>CD Process</a:t>
            </a:r>
          </a:p>
        </p:txBody>
      </p:sp>
      <p:sp>
        <p:nvSpPr>
          <p:cNvPr id="14" name="Isosceles Triangle 16">
            <a:extLst>
              <a:ext uri="{FF2B5EF4-FFF2-40B4-BE49-F238E27FC236}">
                <a16:creationId xmlns:a16="http://schemas.microsoft.com/office/drawing/2014/main" id="{C10EA76C-A01C-1E5D-E57A-CF2E39D128FB}"/>
              </a:ext>
            </a:extLst>
          </p:cNvPr>
          <p:cNvSpPr/>
          <p:nvPr/>
        </p:nvSpPr>
        <p:spPr>
          <a:xfrm rot="10800000">
            <a:off x="9974824" y="6258432"/>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6D331B-00BC-1C70-674F-49170C8DBC6A}"/>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F86E275-81AB-D800-4DBD-4AB293B0C1BB}"/>
              </a:ext>
            </a:extLst>
          </p:cNvPr>
          <p:cNvSpPr>
            <a:spLocks noGrp="1"/>
          </p:cNvSpPr>
          <p:nvPr>
            <p:ph type="sldNum" sz="quarter" idx="10"/>
          </p:nvPr>
        </p:nvSpPr>
        <p:spPr>
          <a:xfrm>
            <a:off x="11353800" y="6361475"/>
            <a:ext cx="838200" cy="360000"/>
          </a:xfrm>
        </p:spPr>
        <p:txBody>
          <a:bodyPr/>
          <a:lstStyle/>
          <a:p>
            <a:r>
              <a:rPr lang="en-US" dirty="0"/>
              <a:t>PAGE </a:t>
            </a:r>
            <a:fld id="{4A9B5881-4007-4345-955A-79C2656F0C49}" type="slidenum">
              <a:rPr lang="en-US" smtClean="0"/>
              <a:t>16</a:t>
            </a:fld>
            <a:endParaRPr lang="en-US" dirty="0"/>
          </a:p>
        </p:txBody>
      </p:sp>
      <p:pic>
        <p:nvPicPr>
          <p:cNvPr id="9" name="Picture 8">
            <a:extLst>
              <a:ext uri="{FF2B5EF4-FFF2-40B4-BE49-F238E27FC236}">
                <a16:creationId xmlns:a16="http://schemas.microsoft.com/office/drawing/2014/main" id="{BD326E47-F7AF-9CC4-5C97-D024C56DA6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6312" y="809625"/>
            <a:ext cx="10239375" cy="5238750"/>
          </a:xfrm>
          <a:prstGeom prst="rect">
            <a:avLst/>
          </a:prstGeom>
        </p:spPr>
      </p:pic>
    </p:spTree>
    <p:extLst>
      <p:ext uri="{BB962C8B-B14F-4D97-AF65-F5344CB8AC3E}">
        <p14:creationId xmlns:p14="http://schemas.microsoft.com/office/powerpoint/2010/main" val="1236666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BEBE81-3FD7-324E-9139-00227B3214F1}"/>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39B97C7-8ED6-94ED-6814-95AEEDB88D58}"/>
              </a:ext>
            </a:extLst>
          </p:cNvPr>
          <p:cNvSpPr>
            <a:spLocks noGrp="1"/>
          </p:cNvSpPr>
          <p:nvPr>
            <p:ph type="sldNum" sz="quarter" idx="10"/>
          </p:nvPr>
        </p:nvSpPr>
        <p:spPr>
          <a:xfrm>
            <a:off x="11353800" y="6361475"/>
            <a:ext cx="838200" cy="360000"/>
          </a:xfrm>
        </p:spPr>
        <p:txBody>
          <a:bodyPr/>
          <a:lstStyle/>
          <a:p>
            <a:r>
              <a:rPr lang="en-US" dirty="0"/>
              <a:t>PAGE </a:t>
            </a:r>
            <a:fld id="{4A9B5881-4007-4345-955A-79C2656F0C49}" type="slidenum">
              <a:rPr lang="en-US" smtClean="0"/>
              <a:t>17</a:t>
            </a:fld>
            <a:endParaRPr lang="en-US" dirty="0"/>
          </a:p>
        </p:txBody>
      </p:sp>
      <p:pic>
        <p:nvPicPr>
          <p:cNvPr id="3" name="Picture 2">
            <a:extLst>
              <a:ext uri="{FF2B5EF4-FFF2-40B4-BE49-F238E27FC236}">
                <a16:creationId xmlns:a16="http://schemas.microsoft.com/office/drawing/2014/main" id="{5936C847-7C3B-C10C-4EDC-5481E60476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0809" y="1055219"/>
            <a:ext cx="9308944" cy="4747561"/>
          </a:xfrm>
          <a:prstGeom prst="rect">
            <a:avLst/>
          </a:prstGeom>
        </p:spPr>
      </p:pic>
    </p:spTree>
    <p:extLst>
      <p:ext uri="{BB962C8B-B14F-4D97-AF65-F5344CB8AC3E}">
        <p14:creationId xmlns:p14="http://schemas.microsoft.com/office/powerpoint/2010/main" val="8173291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70B0-D800-5644-EAE5-71575280FE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64703B-3A00-FC86-7ADA-7CBFDDD695C3}"/>
              </a:ext>
            </a:extLst>
          </p:cNvPr>
          <p:cNvSpPr>
            <a:spLocks noGrp="1"/>
          </p:cNvSpPr>
          <p:nvPr>
            <p:ph type="title"/>
          </p:nvPr>
        </p:nvSpPr>
        <p:spPr>
          <a:xfrm>
            <a:off x="0" y="1"/>
            <a:ext cx="4739170" cy="6721472"/>
          </a:xfrm>
        </p:spPr>
        <p:txBody>
          <a:bodyPr/>
          <a:lstStyle/>
          <a:p>
            <a:pPr lvl="0" algn="ctr">
              <a:lnSpc>
                <a:spcPct val="100000"/>
              </a:lnSpc>
            </a:pPr>
            <a:r>
              <a:rPr lang="en-US" b="1" dirty="0"/>
              <a:t>GitHub Actions</a:t>
            </a:r>
            <a:br>
              <a:rPr lang="en-US" b="1" dirty="0"/>
            </a:br>
            <a:r>
              <a:rPr lang="en-US" sz="4000" dirty="0"/>
              <a:t>with</a:t>
            </a:r>
            <a:r>
              <a:rPr lang="en-US" b="1" dirty="0"/>
              <a:t> </a:t>
            </a:r>
            <a:br>
              <a:rPr lang="en-US" b="1" dirty="0"/>
            </a:br>
            <a:r>
              <a:rPr lang="en-US" b="1" dirty="0"/>
              <a:t>GitHub Pages</a:t>
            </a:r>
          </a:p>
        </p:txBody>
      </p:sp>
      <p:pic>
        <p:nvPicPr>
          <p:cNvPr id="6" name="Content Placeholder 5">
            <a:extLst>
              <a:ext uri="{FF2B5EF4-FFF2-40B4-BE49-F238E27FC236}">
                <a16:creationId xmlns:a16="http://schemas.microsoft.com/office/drawing/2014/main" id="{BB32B5D3-2CCB-7823-2BC4-92AB298B423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982076" y="2528689"/>
            <a:ext cx="6648450" cy="1800621"/>
          </a:xfrm>
        </p:spPr>
      </p:pic>
      <p:sp>
        <p:nvSpPr>
          <p:cNvPr id="20" name="Slide Number Placeholder 19">
            <a:extLst>
              <a:ext uri="{FF2B5EF4-FFF2-40B4-BE49-F238E27FC236}">
                <a16:creationId xmlns:a16="http://schemas.microsoft.com/office/drawing/2014/main" id="{F35E8733-55CD-30FF-E5EB-0A5B7CB3AF76}"/>
              </a:ext>
            </a:extLst>
          </p:cNvPr>
          <p:cNvSpPr>
            <a:spLocks noGrp="1"/>
          </p:cNvSpPr>
          <p:nvPr>
            <p:ph type="sldNum" sz="quarter" idx="10"/>
          </p:nvPr>
        </p:nvSpPr>
        <p:spPr>
          <a:xfrm>
            <a:off x="11353800" y="6361475"/>
            <a:ext cx="838200" cy="360000"/>
          </a:xfrm>
        </p:spPr>
        <p:txBody>
          <a:bodyPr/>
          <a:lstStyle/>
          <a:p>
            <a:r>
              <a:rPr lang="en-US" dirty="0"/>
              <a:t>PAGE </a:t>
            </a:r>
            <a:fld id="{4A9B5881-4007-4345-955A-79C2656F0C49}" type="slidenum">
              <a:rPr lang="en-US" smtClean="0"/>
              <a:t>18</a:t>
            </a:fld>
            <a:endParaRPr lang="en-US" dirty="0"/>
          </a:p>
        </p:txBody>
      </p:sp>
      <p:sp>
        <p:nvSpPr>
          <p:cNvPr id="3" name="Rectangle 7">
            <a:extLst>
              <a:ext uri="{FF2B5EF4-FFF2-40B4-BE49-F238E27FC236}">
                <a16:creationId xmlns:a16="http://schemas.microsoft.com/office/drawing/2014/main" id="{8BA42051-329D-3616-B203-1D705898A3F0}"/>
              </a:ext>
            </a:extLst>
          </p:cNvPr>
          <p:cNvSpPr/>
          <p:nvPr/>
        </p:nvSpPr>
        <p:spPr>
          <a:xfrm>
            <a:off x="1" y="6562004"/>
            <a:ext cx="1994478" cy="163627"/>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b="1" dirty="0"/>
              <a:t>What’s CD?</a:t>
            </a:r>
            <a:endParaRPr lang="en-US" sz="800" dirty="0"/>
          </a:p>
        </p:txBody>
      </p:sp>
      <p:sp>
        <p:nvSpPr>
          <p:cNvPr id="9" name="Rectangle 10">
            <a:extLst>
              <a:ext uri="{FF2B5EF4-FFF2-40B4-BE49-F238E27FC236}">
                <a16:creationId xmlns:a16="http://schemas.microsoft.com/office/drawing/2014/main" id="{814A7203-8245-EEE1-A0CF-C7F12256EF3E}"/>
              </a:ext>
            </a:extLst>
          </p:cNvPr>
          <p:cNvSpPr/>
          <p:nvPr/>
        </p:nvSpPr>
        <p:spPr>
          <a:xfrm>
            <a:off x="1988128" y="6558943"/>
            <a:ext cx="2273300" cy="1594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r>
              <a:rPr lang="en-US" sz="1200" dirty="0">
                <a:solidFill>
                  <a:schemeClr val="bg1"/>
                </a:solidFill>
              </a:rPr>
              <a:t>Benefits</a:t>
            </a:r>
            <a:endParaRPr lang="en-US" sz="1200" dirty="0"/>
          </a:p>
        </p:txBody>
      </p:sp>
      <p:sp>
        <p:nvSpPr>
          <p:cNvPr id="11" name="Rectangle 12">
            <a:extLst>
              <a:ext uri="{FF2B5EF4-FFF2-40B4-BE49-F238E27FC236}">
                <a16:creationId xmlns:a16="http://schemas.microsoft.com/office/drawing/2014/main" id="{8343245C-F08B-3B6D-8A30-4A4282968E16}"/>
              </a:ext>
            </a:extLst>
          </p:cNvPr>
          <p:cNvSpPr/>
          <p:nvPr/>
        </p:nvSpPr>
        <p:spPr>
          <a:xfrm>
            <a:off x="6790905" y="6555882"/>
            <a:ext cx="2244302" cy="16253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r>
              <a:rPr lang="en-US" sz="1200" dirty="0">
                <a:solidFill>
                  <a:schemeClr val="bg1"/>
                </a:solidFill>
              </a:rPr>
              <a:t>CD Tools</a:t>
            </a:r>
          </a:p>
        </p:txBody>
      </p:sp>
      <p:sp>
        <p:nvSpPr>
          <p:cNvPr id="12" name="Rectangle 12">
            <a:extLst>
              <a:ext uri="{FF2B5EF4-FFF2-40B4-BE49-F238E27FC236}">
                <a16:creationId xmlns:a16="http://schemas.microsoft.com/office/drawing/2014/main" id="{635EE213-9AA3-A9F7-E1F3-51823CD20CC1}"/>
              </a:ext>
            </a:extLst>
          </p:cNvPr>
          <p:cNvSpPr/>
          <p:nvPr/>
        </p:nvSpPr>
        <p:spPr>
          <a:xfrm>
            <a:off x="9035206" y="6350000"/>
            <a:ext cx="2051736" cy="37868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Conclusion</a:t>
            </a:r>
          </a:p>
        </p:txBody>
      </p:sp>
      <p:sp>
        <p:nvSpPr>
          <p:cNvPr id="13" name="Rectangle 12">
            <a:extLst>
              <a:ext uri="{FF2B5EF4-FFF2-40B4-BE49-F238E27FC236}">
                <a16:creationId xmlns:a16="http://schemas.microsoft.com/office/drawing/2014/main" id="{AB3E412D-AE26-B4F8-4B62-03CEFC7DB782}"/>
              </a:ext>
            </a:extLst>
          </p:cNvPr>
          <p:cNvSpPr/>
          <p:nvPr/>
        </p:nvSpPr>
        <p:spPr>
          <a:xfrm>
            <a:off x="4238781" y="6555883"/>
            <a:ext cx="2552123" cy="16253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r>
              <a:rPr lang="en-US" sz="1200" dirty="0">
                <a:solidFill>
                  <a:schemeClr val="bg1"/>
                </a:solidFill>
              </a:rPr>
              <a:t>CD Process</a:t>
            </a:r>
          </a:p>
        </p:txBody>
      </p:sp>
      <p:sp>
        <p:nvSpPr>
          <p:cNvPr id="14" name="Isosceles Triangle 16">
            <a:extLst>
              <a:ext uri="{FF2B5EF4-FFF2-40B4-BE49-F238E27FC236}">
                <a16:creationId xmlns:a16="http://schemas.microsoft.com/office/drawing/2014/main" id="{7838D6FA-5F74-61CC-E133-5004D5AA061C}"/>
              </a:ext>
            </a:extLst>
          </p:cNvPr>
          <p:cNvSpPr/>
          <p:nvPr/>
        </p:nvSpPr>
        <p:spPr>
          <a:xfrm rot="10800000">
            <a:off x="9974824" y="6258432"/>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76689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70A45-55EE-743D-F959-037BE1A536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4D2BAE-7632-6222-CFAA-FC4E450BDACA}"/>
              </a:ext>
            </a:extLst>
          </p:cNvPr>
          <p:cNvSpPr>
            <a:spLocks noGrp="1"/>
          </p:cNvSpPr>
          <p:nvPr>
            <p:ph type="title"/>
          </p:nvPr>
        </p:nvSpPr>
        <p:spPr>
          <a:xfrm>
            <a:off x="0" y="1"/>
            <a:ext cx="4739170" cy="6721472"/>
          </a:xfrm>
        </p:spPr>
        <p:txBody>
          <a:bodyPr/>
          <a:lstStyle/>
          <a:p>
            <a:pPr lvl="0" algn="ctr">
              <a:lnSpc>
                <a:spcPct val="100000"/>
              </a:lnSpc>
            </a:pPr>
            <a:r>
              <a:rPr lang="en-US" b="1" dirty="0"/>
              <a:t>GitHub Actions</a:t>
            </a:r>
            <a:br>
              <a:rPr lang="en-US" b="1" dirty="0"/>
            </a:br>
            <a:r>
              <a:rPr lang="en-US" sz="4000" dirty="0"/>
              <a:t>with</a:t>
            </a:r>
            <a:r>
              <a:rPr lang="en-US" b="1" dirty="0"/>
              <a:t> </a:t>
            </a:r>
            <a:br>
              <a:rPr lang="en-US" b="1" dirty="0"/>
            </a:br>
            <a:r>
              <a:rPr lang="en-US" b="1" dirty="0"/>
              <a:t>VPS</a:t>
            </a:r>
          </a:p>
        </p:txBody>
      </p:sp>
      <p:sp>
        <p:nvSpPr>
          <p:cNvPr id="20" name="Slide Number Placeholder 19">
            <a:extLst>
              <a:ext uri="{FF2B5EF4-FFF2-40B4-BE49-F238E27FC236}">
                <a16:creationId xmlns:a16="http://schemas.microsoft.com/office/drawing/2014/main" id="{A1940394-C051-2198-CB8A-7B8227CA07AA}"/>
              </a:ext>
            </a:extLst>
          </p:cNvPr>
          <p:cNvSpPr>
            <a:spLocks noGrp="1"/>
          </p:cNvSpPr>
          <p:nvPr>
            <p:ph type="sldNum" sz="quarter" idx="10"/>
          </p:nvPr>
        </p:nvSpPr>
        <p:spPr>
          <a:xfrm>
            <a:off x="11353800" y="6361475"/>
            <a:ext cx="838200" cy="360000"/>
          </a:xfrm>
        </p:spPr>
        <p:txBody>
          <a:bodyPr/>
          <a:lstStyle/>
          <a:p>
            <a:r>
              <a:rPr lang="en-US" dirty="0"/>
              <a:t>PAGE </a:t>
            </a:r>
            <a:fld id="{4A9B5881-4007-4345-955A-79C2656F0C49}" type="slidenum">
              <a:rPr lang="en-US" smtClean="0"/>
              <a:t>19</a:t>
            </a:fld>
            <a:endParaRPr lang="en-US" dirty="0"/>
          </a:p>
        </p:txBody>
      </p:sp>
      <p:sp>
        <p:nvSpPr>
          <p:cNvPr id="3" name="Rectangle 7">
            <a:extLst>
              <a:ext uri="{FF2B5EF4-FFF2-40B4-BE49-F238E27FC236}">
                <a16:creationId xmlns:a16="http://schemas.microsoft.com/office/drawing/2014/main" id="{FFAD6331-F4CF-87BE-CE2B-247CA40091D6}"/>
              </a:ext>
            </a:extLst>
          </p:cNvPr>
          <p:cNvSpPr/>
          <p:nvPr/>
        </p:nvSpPr>
        <p:spPr>
          <a:xfrm>
            <a:off x="1" y="6562004"/>
            <a:ext cx="1994478" cy="163627"/>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b="1" dirty="0"/>
              <a:t>What’s CD?</a:t>
            </a:r>
            <a:endParaRPr lang="en-US" sz="800" dirty="0"/>
          </a:p>
        </p:txBody>
      </p:sp>
      <p:sp>
        <p:nvSpPr>
          <p:cNvPr id="9" name="Rectangle 10">
            <a:extLst>
              <a:ext uri="{FF2B5EF4-FFF2-40B4-BE49-F238E27FC236}">
                <a16:creationId xmlns:a16="http://schemas.microsoft.com/office/drawing/2014/main" id="{51564AC6-91AB-0BAD-6279-E8543694C65F}"/>
              </a:ext>
            </a:extLst>
          </p:cNvPr>
          <p:cNvSpPr/>
          <p:nvPr/>
        </p:nvSpPr>
        <p:spPr>
          <a:xfrm>
            <a:off x="1988128" y="6558943"/>
            <a:ext cx="2273300" cy="1594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r>
              <a:rPr lang="en-US" sz="1200" dirty="0">
                <a:solidFill>
                  <a:schemeClr val="bg1"/>
                </a:solidFill>
              </a:rPr>
              <a:t>Benefits</a:t>
            </a:r>
            <a:endParaRPr lang="en-US" sz="1200" dirty="0"/>
          </a:p>
        </p:txBody>
      </p:sp>
      <p:sp>
        <p:nvSpPr>
          <p:cNvPr id="11" name="Rectangle 12">
            <a:extLst>
              <a:ext uri="{FF2B5EF4-FFF2-40B4-BE49-F238E27FC236}">
                <a16:creationId xmlns:a16="http://schemas.microsoft.com/office/drawing/2014/main" id="{D8752BC2-1446-7D99-F69E-63B9D06180F9}"/>
              </a:ext>
            </a:extLst>
          </p:cNvPr>
          <p:cNvSpPr/>
          <p:nvPr/>
        </p:nvSpPr>
        <p:spPr>
          <a:xfrm>
            <a:off x="6790905" y="6555882"/>
            <a:ext cx="2244302" cy="16253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r>
              <a:rPr lang="en-US" sz="1200" dirty="0">
                <a:solidFill>
                  <a:schemeClr val="bg1"/>
                </a:solidFill>
              </a:rPr>
              <a:t>CD Tools</a:t>
            </a:r>
          </a:p>
        </p:txBody>
      </p:sp>
      <p:sp>
        <p:nvSpPr>
          <p:cNvPr id="12" name="Rectangle 12">
            <a:extLst>
              <a:ext uri="{FF2B5EF4-FFF2-40B4-BE49-F238E27FC236}">
                <a16:creationId xmlns:a16="http://schemas.microsoft.com/office/drawing/2014/main" id="{078313F6-71FA-3200-214F-DCE8C6B5DFED}"/>
              </a:ext>
            </a:extLst>
          </p:cNvPr>
          <p:cNvSpPr/>
          <p:nvPr/>
        </p:nvSpPr>
        <p:spPr>
          <a:xfrm>
            <a:off x="9035206" y="6350000"/>
            <a:ext cx="2051736" cy="37868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Conclusion</a:t>
            </a:r>
          </a:p>
        </p:txBody>
      </p:sp>
      <p:sp>
        <p:nvSpPr>
          <p:cNvPr id="13" name="Rectangle 12">
            <a:extLst>
              <a:ext uri="{FF2B5EF4-FFF2-40B4-BE49-F238E27FC236}">
                <a16:creationId xmlns:a16="http://schemas.microsoft.com/office/drawing/2014/main" id="{31FE2FBC-F2AB-842F-480F-16898B4C1853}"/>
              </a:ext>
            </a:extLst>
          </p:cNvPr>
          <p:cNvSpPr/>
          <p:nvPr/>
        </p:nvSpPr>
        <p:spPr>
          <a:xfrm>
            <a:off x="4238781" y="6555883"/>
            <a:ext cx="2552123" cy="16253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r>
              <a:rPr lang="en-US" sz="1200" dirty="0">
                <a:solidFill>
                  <a:schemeClr val="bg1"/>
                </a:solidFill>
              </a:rPr>
              <a:t>CD Process</a:t>
            </a:r>
          </a:p>
        </p:txBody>
      </p:sp>
      <p:sp>
        <p:nvSpPr>
          <p:cNvPr id="14" name="Isosceles Triangle 16">
            <a:extLst>
              <a:ext uri="{FF2B5EF4-FFF2-40B4-BE49-F238E27FC236}">
                <a16:creationId xmlns:a16="http://schemas.microsoft.com/office/drawing/2014/main" id="{D32753ED-4F89-1349-6FB7-09958BCDE5A5}"/>
              </a:ext>
            </a:extLst>
          </p:cNvPr>
          <p:cNvSpPr/>
          <p:nvPr/>
        </p:nvSpPr>
        <p:spPr>
          <a:xfrm rot="10800000">
            <a:off x="9974824" y="6258432"/>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7">
            <a:extLst>
              <a:ext uri="{FF2B5EF4-FFF2-40B4-BE49-F238E27FC236}">
                <a16:creationId xmlns:a16="http://schemas.microsoft.com/office/drawing/2014/main" id="{BBA4CCB5-3A19-9AE9-08AC-68C5F8E1E49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36292" y="2254889"/>
            <a:ext cx="6648450" cy="2211695"/>
          </a:xfrm>
        </p:spPr>
      </p:pic>
    </p:spTree>
    <p:extLst>
      <p:ext uri="{BB962C8B-B14F-4D97-AF65-F5344CB8AC3E}">
        <p14:creationId xmlns:p14="http://schemas.microsoft.com/office/powerpoint/2010/main" val="3774539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gradFill>
            <a:gsLst>
              <a:gs pos="1000">
                <a:schemeClr val="tx1">
                  <a:lumMod val="85000"/>
                  <a:lumOff val="15000"/>
                </a:schemeClr>
              </a:gs>
              <a:gs pos="100000">
                <a:schemeClr val="accent2">
                  <a:lumMod val="50000"/>
                </a:schemeClr>
              </a:gs>
            </a:gsLst>
          </a:gradFill>
        </p:spPr>
        <p:txBody>
          <a:bodyPr/>
          <a:lstStyle/>
          <a:p>
            <a:pPr algn="ctr"/>
            <a:r>
              <a:rPr lang="en-US" sz="3600" dirty="0">
                <a:latin typeface="Times New Roman" panose="02020603050405020304" pitchFamily="18" charset="0"/>
                <a:cs typeface="Times New Roman" panose="02020603050405020304" pitchFamily="18" charset="0"/>
              </a:rPr>
              <a:t>CONTINUOUS INTERGRATION</a:t>
            </a:r>
            <a:endParaRPr lang="en-US" sz="3600" dirty="0">
              <a:solidFill>
                <a:schemeClr val="bg1"/>
              </a:solidFill>
            </a:endParaRPr>
          </a:p>
        </p:txBody>
      </p:sp>
      <p:graphicFrame>
        <p:nvGraphicFramePr>
          <p:cNvPr id="10" name="Content Placeholder 2" descr="List Content Placeholder"/>
          <p:cNvGraphicFramePr>
            <a:graphicFrameLocks noGrp="1"/>
          </p:cNvGraphicFramePr>
          <p:nvPr>
            <p:ph idx="1"/>
            <p:extLst>
              <p:ext uri="{D42A27DB-BD31-4B8C-83A1-F6EECF244321}">
                <p14:modId xmlns:p14="http://schemas.microsoft.com/office/powerpoint/2010/main" val="223455290"/>
              </p:ext>
            </p:extLst>
          </p:nvPr>
        </p:nvGraphicFramePr>
        <p:xfrm>
          <a:off x="4562476" y="376555"/>
          <a:ext cx="6791323" cy="5984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0" name="Slide Number Placeholder 19"/>
          <p:cNvSpPr>
            <a:spLocks noGrp="1"/>
          </p:cNvSpPr>
          <p:nvPr>
            <p:ph type="sldNum" sz="quarter" idx="10"/>
          </p:nvPr>
        </p:nvSpPr>
        <p:spPr/>
        <p:txBody>
          <a:bodyPr/>
          <a:lstStyle/>
          <a:p>
            <a:r>
              <a:rPr lang="en-US" dirty="0"/>
              <a:t>PAGE </a:t>
            </a:r>
            <a:fld id="{4A9B5881-4007-4345-955A-79C2656F0C49}" type="slidenum">
              <a:rPr lang="en-US" smtClean="0"/>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45E6A-098A-7F6F-E0E3-612CDBD1425F}"/>
            </a:ext>
          </a:extLst>
        </p:cNvPr>
        <p:cNvGrpSpPr/>
        <p:nvPr/>
      </p:nvGrpSpPr>
      <p:grpSpPr>
        <a:xfrm>
          <a:off x="0" y="0"/>
          <a:ext cx="0" cy="0"/>
          <a:chOff x="0" y="0"/>
          <a:chExt cx="0" cy="0"/>
        </a:xfrm>
      </p:grpSpPr>
      <p:sp>
        <p:nvSpPr>
          <p:cNvPr id="20" name="Slide Number Placeholder 19">
            <a:extLst>
              <a:ext uri="{FF2B5EF4-FFF2-40B4-BE49-F238E27FC236}">
                <a16:creationId xmlns:a16="http://schemas.microsoft.com/office/drawing/2014/main" id="{B5980BCA-7EAC-B806-46AC-43F831D15448}"/>
              </a:ext>
            </a:extLst>
          </p:cNvPr>
          <p:cNvSpPr>
            <a:spLocks noGrp="1"/>
          </p:cNvSpPr>
          <p:nvPr>
            <p:ph type="sldNum" sz="quarter" idx="10"/>
          </p:nvPr>
        </p:nvSpPr>
        <p:spPr>
          <a:xfrm>
            <a:off x="11353800" y="6361475"/>
            <a:ext cx="838200" cy="360000"/>
          </a:xfrm>
        </p:spPr>
        <p:txBody>
          <a:bodyPr/>
          <a:lstStyle/>
          <a:p>
            <a:r>
              <a:rPr lang="en-US" dirty="0"/>
              <a:t>PAGE </a:t>
            </a:r>
            <a:fld id="{4A9B5881-4007-4345-955A-79C2656F0C49}" type="slidenum">
              <a:rPr lang="en-US" smtClean="0"/>
              <a:t>20</a:t>
            </a:fld>
            <a:endParaRPr lang="en-US" dirty="0"/>
          </a:p>
        </p:txBody>
      </p:sp>
      <p:sp>
        <p:nvSpPr>
          <p:cNvPr id="6" name="TextBox 5">
            <a:extLst>
              <a:ext uri="{FF2B5EF4-FFF2-40B4-BE49-F238E27FC236}">
                <a16:creationId xmlns:a16="http://schemas.microsoft.com/office/drawing/2014/main" id="{B0C90DD9-D6B7-44F5-276C-2C2CC423DA5F}"/>
              </a:ext>
            </a:extLst>
          </p:cNvPr>
          <p:cNvSpPr txBox="1"/>
          <p:nvPr/>
        </p:nvSpPr>
        <p:spPr>
          <a:xfrm>
            <a:off x="216331" y="131242"/>
            <a:ext cx="7226709" cy="923330"/>
          </a:xfrm>
          <a:prstGeom prst="rect">
            <a:avLst/>
          </a:prstGeom>
          <a:noFill/>
        </p:spPr>
        <p:txBody>
          <a:bodyPr wrap="square" rtlCol="0">
            <a:spAutoFit/>
          </a:bodyPr>
          <a:lstStyle/>
          <a:p>
            <a:r>
              <a:rPr lang="en-US" sz="3600" b="1" dirty="0">
                <a:solidFill>
                  <a:schemeClr val="bg1"/>
                </a:solidFill>
              </a:rPr>
              <a:t>Setting VPS</a:t>
            </a:r>
            <a:r>
              <a:rPr lang="en-US" dirty="0">
                <a:solidFill>
                  <a:schemeClr val="bg1"/>
                </a:solidFill>
              </a:rPr>
              <a:t>:</a:t>
            </a:r>
          </a:p>
          <a:p>
            <a:r>
              <a:rPr lang="en-US" dirty="0">
                <a:solidFill>
                  <a:schemeClr val="bg1"/>
                </a:solidFill>
              </a:rPr>
              <a:t>	- Clone source into VPS.</a:t>
            </a:r>
          </a:p>
        </p:txBody>
      </p:sp>
      <p:pic>
        <p:nvPicPr>
          <p:cNvPr id="18" name="Picture 17">
            <a:extLst>
              <a:ext uri="{FF2B5EF4-FFF2-40B4-BE49-F238E27FC236}">
                <a16:creationId xmlns:a16="http://schemas.microsoft.com/office/drawing/2014/main" id="{216AD777-9A62-BF58-FA5E-5EA9049D8D89}"/>
              </a:ext>
            </a:extLst>
          </p:cNvPr>
          <p:cNvPicPr>
            <a:picLocks noChangeAspect="1"/>
          </p:cNvPicPr>
          <p:nvPr/>
        </p:nvPicPr>
        <p:blipFill>
          <a:blip r:embed="rId3"/>
          <a:stretch>
            <a:fillRect/>
          </a:stretch>
        </p:blipFill>
        <p:spPr>
          <a:xfrm>
            <a:off x="108165" y="1971652"/>
            <a:ext cx="11975669" cy="1680365"/>
          </a:xfrm>
          <a:prstGeom prst="rect">
            <a:avLst/>
          </a:prstGeom>
        </p:spPr>
      </p:pic>
    </p:spTree>
    <p:extLst>
      <p:ext uri="{BB962C8B-B14F-4D97-AF65-F5344CB8AC3E}">
        <p14:creationId xmlns:p14="http://schemas.microsoft.com/office/powerpoint/2010/main" val="35105533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126F2-3B92-0BDF-6D7B-2E43DFA12810}"/>
            </a:ext>
          </a:extLst>
        </p:cNvPr>
        <p:cNvGrpSpPr/>
        <p:nvPr/>
      </p:nvGrpSpPr>
      <p:grpSpPr>
        <a:xfrm>
          <a:off x="0" y="0"/>
          <a:ext cx="0" cy="0"/>
          <a:chOff x="0" y="0"/>
          <a:chExt cx="0" cy="0"/>
        </a:xfrm>
      </p:grpSpPr>
      <p:sp>
        <p:nvSpPr>
          <p:cNvPr id="20" name="Slide Number Placeholder 19">
            <a:extLst>
              <a:ext uri="{FF2B5EF4-FFF2-40B4-BE49-F238E27FC236}">
                <a16:creationId xmlns:a16="http://schemas.microsoft.com/office/drawing/2014/main" id="{B0EF6E5B-87EB-3216-7CF5-06E208813D3C}"/>
              </a:ext>
            </a:extLst>
          </p:cNvPr>
          <p:cNvSpPr>
            <a:spLocks noGrp="1"/>
          </p:cNvSpPr>
          <p:nvPr>
            <p:ph type="sldNum" sz="quarter" idx="10"/>
          </p:nvPr>
        </p:nvSpPr>
        <p:spPr>
          <a:xfrm>
            <a:off x="11353800" y="6361475"/>
            <a:ext cx="838200" cy="360000"/>
          </a:xfrm>
        </p:spPr>
        <p:txBody>
          <a:bodyPr/>
          <a:lstStyle/>
          <a:p>
            <a:r>
              <a:rPr lang="en-US" dirty="0"/>
              <a:t>PAGE </a:t>
            </a:r>
            <a:fld id="{4A9B5881-4007-4345-955A-79C2656F0C49}" type="slidenum">
              <a:rPr lang="en-US" smtClean="0"/>
              <a:t>21</a:t>
            </a:fld>
            <a:endParaRPr lang="en-US" dirty="0"/>
          </a:p>
        </p:txBody>
      </p:sp>
      <p:sp>
        <p:nvSpPr>
          <p:cNvPr id="6" name="TextBox 5">
            <a:extLst>
              <a:ext uri="{FF2B5EF4-FFF2-40B4-BE49-F238E27FC236}">
                <a16:creationId xmlns:a16="http://schemas.microsoft.com/office/drawing/2014/main" id="{778441F7-CA16-3D18-26BA-4210A736EE79}"/>
              </a:ext>
            </a:extLst>
          </p:cNvPr>
          <p:cNvSpPr txBox="1"/>
          <p:nvPr/>
        </p:nvSpPr>
        <p:spPr>
          <a:xfrm>
            <a:off x="216331" y="131242"/>
            <a:ext cx="11484056" cy="923330"/>
          </a:xfrm>
          <a:prstGeom prst="rect">
            <a:avLst/>
          </a:prstGeom>
          <a:noFill/>
        </p:spPr>
        <p:txBody>
          <a:bodyPr wrap="square" rtlCol="0">
            <a:spAutoFit/>
          </a:bodyPr>
          <a:lstStyle/>
          <a:p>
            <a:r>
              <a:rPr lang="en-US" sz="3600" b="1" dirty="0">
                <a:solidFill>
                  <a:schemeClr val="bg1"/>
                </a:solidFill>
              </a:rPr>
              <a:t>Setting VPS</a:t>
            </a:r>
            <a:r>
              <a:rPr lang="en-US" dirty="0">
                <a:solidFill>
                  <a:schemeClr val="bg1"/>
                </a:solidFill>
              </a:rPr>
              <a:t>:</a:t>
            </a:r>
          </a:p>
          <a:p>
            <a:r>
              <a:rPr lang="en-US" dirty="0">
                <a:solidFill>
                  <a:schemeClr val="bg1"/>
                </a:solidFill>
              </a:rPr>
              <a:t>	- </a:t>
            </a:r>
            <a:r>
              <a:rPr lang="en-US" b="0" i="0" dirty="0">
                <a:solidFill>
                  <a:srgbClr val="ECECEC"/>
                </a:solidFill>
                <a:effectLst/>
                <a:latin typeface="Söhne"/>
              </a:rPr>
              <a:t>Configure nginx to point to the index.html file in the '</a:t>
            </a:r>
            <a:r>
              <a:rPr lang="en-US" b="0" i="0" dirty="0" err="1">
                <a:solidFill>
                  <a:srgbClr val="ECECEC"/>
                </a:solidFill>
                <a:effectLst/>
                <a:latin typeface="Söhne"/>
              </a:rPr>
              <a:t>dist</a:t>
            </a:r>
            <a:r>
              <a:rPr lang="en-US" b="0" i="0" dirty="0">
                <a:solidFill>
                  <a:schemeClr val="bg1"/>
                </a:solidFill>
                <a:effectLst/>
                <a:latin typeface="Söhne"/>
              </a:rPr>
              <a:t>’ </a:t>
            </a:r>
            <a:r>
              <a:rPr lang="en-US" b="0" i="0" dirty="0">
                <a:solidFill>
                  <a:srgbClr val="ECECEC"/>
                </a:solidFill>
                <a:effectLst/>
                <a:latin typeface="Söhne"/>
              </a:rPr>
              <a:t>directory within the source code.</a:t>
            </a:r>
          </a:p>
        </p:txBody>
      </p:sp>
      <p:pic>
        <p:nvPicPr>
          <p:cNvPr id="4" name="Picture 3">
            <a:extLst>
              <a:ext uri="{FF2B5EF4-FFF2-40B4-BE49-F238E27FC236}">
                <a16:creationId xmlns:a16="http://schemas.microsoft.com/office/drawing/2014/main" id="{DBAB12E1-D4B2-E78D-94AD-F51D93A56714}"/>
              </a:ext>
            </a:extLst>
          </p:cNvPr>
          <p:cNvPicPr>
            <a:picLocks noChangeAspect="1"/>
          </p:cNvPicPr>
          <p:nvPr/>
        </p:nvPicPr>
        <p:blipFill>
          <a:blip r:embed="rId3"/>
          <a:stretch>
            <a:fillRect/>
          </a:stretch>
        </p:blipFill>
        <p:spPr>
          <a:xfrm>
            <a:off x="2903442" y="1656063"/>
            <a:ext cx="5099802" cy="3818866"/>
          </a:xfrm>
          <a:prstGeom prst="rect">
            <a:avLst/>
          </a:prstGeom>
        </p:spPr>
      </p:pic>
    </p:spTree>
    <p:extLst>
      <p:ext uri="{BB962C8B-B14F-4D97-AF65-F5344CB8AC3E}">
        <p14:creationId xmlns:p14="http://schemas.microsoft.com/office/powerpoint/2010/main" val="17014917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19D924-2EBA-7B49-487A-FB363EDAF9EE}"/>
            </a:ext>
          </a:extLst>
        </p:cNvPr>
        <p:cNvGrpSpPr/>
        <p:nvPr/>
      </p:nvGrpSpPr>
      <p:grpSpPr>
        <a:xfrm>
          <a:off x="0" y="0"/>
          <a:ext cx="0" cy="0"/>
          <a:chOff x="0" y="0"/>
          <a:chExt cx="0" cy="0"/>
        </a:xfrm>
      </p:grpSpPr>
      <p:sp>
        <p:nvSpPr>
          <p:cNvPr id="20" name="Slide Number Placeholder 19">
            <a:extLst>
              <a:ext uri="{FF2B5EF4-FFF2-40B4-BE49-F238E27FC236}">
                <a16:creationId xmlns:a16="http://schemas.microsoft.com/office/drawing/2014/main" id="{0923228D-E299-EB1F-ED38-947ED960C94B}"/>
              </a:ext>
            </a:extLst>
          </p:cNvPr>
          <p:cNvSpPr>
            <a:spLocks noGrp="1"/>
          </p:cNvSpPr>
          <p:nvPr>
            <p:ph type="sldNum" sz="quarter" idx="10"/>
          </p:nvPr>
        </p:nvSpPr>
        <p:spPr>
          <a:xfrm>
            <a:off x="11353800" y="6361475"/>
            <a:ext cx="838200" cy="360000"/>
          </a:xfrm>
        </p:spPr>
        <p:txBody>
          <a:bodyPr/>
          <a:lstStyle/>
          <a:p>
            <a:r>
              <a:rPr lang="en-US" dirty="0"/>
              <a:t>PAGE </a:t>
            </a:r>
            <a:fld id="{4A9B5881-4007-4345-955A-79C2656F0C49}" type="slidenum">
              <a:rPr lang="en-US" smtClean="0"/>
              <a:t>22</a:t>
            </a:fld>
            <a:endParaRPr lang="en-US" dirty="0"/>
          </a:p>
        </p:txBody>
      </p:sp>
      <p:sp>
        <p:nvSpPr>
          <p:cNvPr id="6" name="TextBox 5">
            <a:extLst>
              <a:ext uri="{FF2B5EF4-FFF2-40B4-BE49-F238E27FC236}">
                <a16:creationId xmlns:a16="http://schemas.microsoft.com/office/drawing/2014/main" id="{6DA51458-385F-5BCD-7929-94AC8AF66FC5}"/>
              </a:ext>
            </a:extLst>
          </p:cNvPr>
          <p:cNvSpPr txBox="1"/>
          <p:nvPr/>
        </p:nvSpPr>
        <p:spPr>
          <a:xfrm>
            <a:off x="216331" y="131242"/>
            <a:ext cx="7226709" cy="923330"/>
          </a:xfrm>
          <a:prstGeom prst="rect">
            <a:avLst/>
          </a:prstGeom>
          <a:noFill/>
        </p:spPr>
        <p:txBody>
          <a:bodyPr wrap="square" rtlCol="0">
            <a:spAutoFit/>
          </a:bodyPr>
          <a:lstStyle/>
          <a:p>
            <a:r>
              <a:rPr lang="en-US" sz="3600" b="1" dirty="0">
                <a:solidFill>
                  <a:schemeClr val="bg1"/>
                </a:solidFill>
              </a:rPr>
              <a:t>Setting VPS</a:t>
            </a:r>
            <a:r>
              <a:rPr lang="en-US" dirty="0">
                <a:solidFill>
                  <a:schemeClr val="bg1"/>
                </a:solidFill>
              </a:rPr>
              <a:t>:</a:t>
            </a:r>
          </a:p>
          <a:p>
            <a:r>
              <a:rPr lang="en-US" dirty="0">
                <a:solidFill>
                  <a:srgbClr val="ECECEC"/>
                </a:solidFill>
                <a:latin typeface="Söhne"/>
              </a:rPr>
              <a:t>	- Generate an SSH key pair</a:t>
            </a:r>
            <a:endParaRPr lang="en-US" dirty="0">
              <a:solidFill>
                <a:schemeClr val="bg1"/>
              </a:solidFill>
            </a:endParaRPr>
          </a:p>
        </p:txBody>
      </p:sp>
      <p:grpSp>
        <p:nvGrpSpPr>
          <p:cNvPr id="24" name="Group 23">
            <a:extLst>
              <a:ext uri="{FF2B5EF4-FFF2-40B4-BE49-F238E27FC236}">
                <a16:creationId xmlns:a16="http://schemas.microsoft.com/office/drawing/2014/main" id="{A579177F-844F-7DA6-EDD3-29AD9D8E0D91}"/>
              </a:ext>
            </a:extLst>
          </p:cNvPr>
          <p:cNvGrpSpPr/>
          <p:nvPr/>
        </p:nvGrpSpPr>
        <p:grpSpPr>
          <a:xfrm>
            <a:off x="1449815" y="1131520"/>
            <a:ext cx="8545118" cy="5229955"/>
            <a:chOff x="1449815" y="1131520"/>
            <a:chExt cx="8545118" cy="5229955"/>
          </a:xfrm>
        </p:grpSpPr>
        <p:pic>
          <p:nvPicPr>
            <p:cNvPr id="8" name="Picture 7">
              <a:extLst>
                <a:ext uri="{FF2B5EF4-FFF2-40B4-BE49-F238E27FC236}">
                  <a16:creationId xmlns:a16="http://schemas.microsoft.com/office/drawing/2014/main" id="{4A0C2EBD-8769-552E-60A6-6E35E32AD1F3}"/>
                </a:ext>
              </a:extLst>
            </p:cNvPr>
            <p:cNvPicPr>
              <a:picLocks noChangeAspect="1"/>
            </p:cNvPicPr>
            <p:nvPr/>
          </p:nvPicPr>
          <p:blipFill>
            <a:blip r:embed="rId3"/>
            <a:stretch>
              <a:fillRect/>
            </a:stretch>
          </p:blipFill>
          <p:spPr>
            <a:xfrm>
              <a:off x="1449815" y="1131520"/>
              <a:ext cx="8545118" cy="5229955"/>
            </a:xfrm>
            <a:prstGeom prst="rect">
              <a:avLst/>
            </a:prstGeom>
          </p:spPr>
        </p:pic>
        <p:sp>
          <p:nvSpPr>
            <p:cNvPr id="10" name="Flowchart: Process 9">
              <a:extLst>
                <a:ext uri="{FF2B5EF4-FFF2-40B4-BE49-F238E27FC236}">
                  <a16:creationId xmlns:a16="http://schemas.microsoft.com/office/drawing/2014/main" id="{96CF9A2D-66B3-B921-B18A-F074EC3C9F3B}"/>
                </a:ext>
              </a:extLst>
            </p:cNvPr>
            <p:cNvSpPr/>
            <p:nvPr/>
          </p:nvSpPr>
          <p:spPr>
            <a:xfrm>
              <a:off x="3451123" y="1386349"/>
              <a:ext cx="6184490" cy="255638"/>
            </a:xfrm>
            <a:prstGeom prst="flowChartProcess">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7BBACD6D-0132-B1AD-E24D-DDC81DC54A79}"/>
                </a:ext>
              </a:extLst>
            </p:cNvPr>
            <p:cNvCxnSpPr/>
            <p:nvPr/>
          </p:nvCxnSpPr>
          <p:spPr>
            <a:xfrm>
              <a:off x="1455174" y="1976284"/>
              <a:ext cx="4847303"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424B0AB-43B0-4E86-0B5C-E34321079E29}"/>
                </a:ext>
              </a:extLst>
            </p:cNvPr>
            <p:cNvCxnSpPr>
              <a:cxnSpLocks/>
            </p:cNvCxnSpPr>
            <p:nvPr/>
          </p:nvCxnSpPr>
          <p:spPr>
            <a:xfrm>
              <a:off x="1455174" y="2541638"/>
              <a:ext cx="3696929"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B42A40A-6B27-05D3-851E-C9476BEC5CAF}"/>
                </a:ext>
              </a:extLst>
            </p:cNvPr>
            <p:cNvCxnSpPr>
              <a:cxnSpLocks/>
            </p:cNvCxnSpPr>
            <p:nvPr/>
          </p:nvCxnSpPr>
          <p:spPr>
            <a:xfrm>
              <a:off x="4803058" y="2875936"/>
              <a:ext cx="1410929"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2F3DC71-41AD-FABA-9758-62A81786198E}"/>
                </a:ext>
              </a:extLst>
            </p:cNvPr>
            <p:cNvCxnSpPr>
              <a:cxnSpLocks/>
            </p:cNvCxnSpPr>
            <p:nvPr/>
          </p:nvCxnSpPr>
          <p:spPr>
            <a:xfrm>
              <a:off x="4446638" y="3102077"/>
              <a:ext cx="1767349"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168861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1DA1D5-317C-6322-E42D-5AAA696A52DF}"/>
            </a:ext>
          </a:extLst>
        </p:cNvPr>
        <p:cNvGrpSpPr/>
        <p:nvPr/>
      </p:nvGrpSpPr>
      <p:grpSpPr>
        <a:xfrm>
          <a:off x="0" y="0"/>
          <a:ext cx="0" cy="0"/>
          <a:chOff x="0" y="0"/>
          <a:chExt cx="0" cy="0"/>
        </a:xfrm>
      </p:grpSpPr>
      <p:sp>
        <p:nvSpPr>
          <p:cNvPr id="20" name="Slide Number Placeholder 19">
            <a:extLst>
              <a:ext uri="{FF2B5EF4-FFF2-40B4-BE49-F238E27FC236}">
                <a16:creationId xmlns:a16="http://schemas.microsoft.com/office/drawing/2014/main" id="{40E44551-4849-E50E-8155-D004706D4104}"/>
              </a:ext>
            </a:extLst>
          </p:cNvPr>
          <p:cNvSpPr>
            <a:spLocks noGrp="1"/>
          </p:cNvSpPr>
          <p:nvPr>
            <p:ph type="sldNum" sz="quarter" idx="10"/>
          </p:nvPr>
        </p:nvSpPr>
        <p:spPr>
          <a:xfrm>
            <a:off x="11353800" y="6361475"/>
            <a:ext cx="838200" cy="360000"/>
          </a:xfrm>
        </p:spPr>
        <p:txBody>
          <a:bodyPr/>
          <a:lstStyle/>
          <a:p>
            <a:r>
              <a:rPr lang="en-US" dirty="0"/>
              <a:t>PAGE </a:t>
            </a:r>
            <a:fld id="{4A9B5881-4007-4345-955A-79C2656F0C49}" type="slidenum">
              <a:rPr lang="en-US" smtClean="0"/>
              <a:t>23</a:t>
            </a:fld>
            <a:endParaRPr lang="en-US" dirty="0"/>
          </a:p>
        </p:txBody>
      </p:sp>
      <p:sp>
        <p:nvSpPr>
          <p:cNvPr id="6" name="TextBox 5">
            <a:extLst>
              <a:ext uri="{FF2B5EF4-FFF2-40B4-BE49-F238E27FC236}">
                <a16:creationId xmlns:a16="http://schemas.microsoft.com/office/drawing/2014/main" id="{D0D92AB7-2C74-E206-A05D-726FA55CEAF2}"/>
              </a:ext>
            </a:extLst>
          </p:cNvPr>
          <p:cNvSpPr txBox="1"/>
          <p:nvPr/>
        </p:nvSpPr>
        <p:spPr>
          <a:xfrm>
            <a:off x="216331" y="131242"/>
            <a:ext cx="7226709" cy="923330"/>
          </a:xfrm>
          <a:prstGeom prst="rect">
            <a:avLst/>
          </a:prstGeom>
          <a:noFill/>
        </p:spPr>
        <p:txBody>
          <a:bodyPr wrap="square" rtlCol="0">
            <a:spAutoFit/>
          </a:bodyPr>
          <a:lstStyle/>
          <a:p>
            <a:r>
              <a:rPr lang="en-US" sz="3600" b="1" dirty="0">
                <a:solidFill>
                  <a:schemeClr val="bg1"/>
                </a:solidFill>
              </a:rPr>
              <a:t>Setting VPS</a:t>
            </a:r>
            <a:r>
              <a:rPr lang="en-US" dirty="0">
                <a:solidFill>
                  <a:schemeClr val="bg1"/>
                </a:solidFill>
              </a:rPr>
              <a:t>:</a:t>
            </a:r>
          </a:p>
          <a:p>
            <a:r>
              <a:rPr lang="en-US" dirty="0">
                <a:solidFill>
                  <a:srgbClr val="ECECEC"/>
                </a:solidFill>
                <a:latin typeface="Söhne"/>
              </a:rPr>
              <a:t>	- Adding the SSH Key to GitHub Secrets(</a:t>
            </a:r>
            <a:r>
              <a:rPr lang="en-US" dirty="0" err="1">
                <a:solidFill>
                  <a:srgbClr val="ECECEC"/>
                </a:solidFill>
                <a:latin typeface="Söhne"/>
              </a:rPr>
              <a:t>id_rsa</a:t>
            </a:r>
            <a:r>
              <a:rPr lang="en-US" dirty="0">
                <a:solidFill>
                  <a:srgbClr val="ECECEC"/>
                </a:solidFill>
                <a:latin typeface="Söhne"/>
              </a:rPr>
              <a:t>)</a:t>
            </a:r>
          </a:p>
        </p:txBody>
      </p:sp>
      <p:grpSp>
        <p:nvGrpSpPr>
          <p:cNvPr id="9" name="Group 8">
            <a:extLst>
              <a:ext uri="{FF2B5EF4-FFF2-40B4-BE49-F238E27FC236}">
                <a16:creationId xmlns:a16="http://schemas.microsoft.com/office/drawing/2014/main" id="{5FBCAFC4-90BE-C5EC-0E88-4596A9BBDABC}"/>
              </a:ext>
            </a:extLst>
          </p:cNvPr>
          <p:cNvGrpSpPr/>
          <p:nvPr/>
        </p:nvGrpSpPr>
        <p:grpSpPr>
          <a:xfrm>
            <a:off x="816077" y="1054572"/>
            <a:ext cx="10274710" cy="5107597"/>
            <a:chOff x="816077" y="1054572"/>
            <a:chExt cx="10274710" cy="5107597"/>
          </a:xfrm>
        </p:grpSpPr>
        <p:pic>
          <p:nvPicPr>
            <p:cNvPr id="3" name="Picture 2">
              <a:extLst>
                <a:ext uri="{FF2B5EF4-FFF2-40B4-BE49-F238E27FC236}">
                  <a16:creationId xmlns:a16="http://schemas.microsoft.com/office/drawing/2014/main" id="{9FC75EC5-34C1-8890-298D-09DAEB1EDCC4}"/>
                </a:ext>
              </a:extLst>
            </p:cNvPr>
            <p:cNvPicPr>
              <a:picLocks noChangeAspect="1"/>
            </p:cNvPicPr>
            <p:nvPr/>
          </p:nvPicPr>
          <p:blipFill>
            <a:blip r:embed="rId3"/>
            <a:stretch>
              <a:fillRect/>
            </a:stretch>
          </p:blipFill>
          <p:spPr>
            <a:xfrm>
              <a:off x="816077" y="1054572"/>
              <a:ext cx="10274710" cy="5107597"/>
            </a:xfrm>
            <a:prstGeom prst="rect">
              <a:avLst/>
            </a:prstGeom>
          </p:spPr>
        </p:pic>
        <p:sp>
          <p:nvSpPr>
            <p:cNvPr id="4" name="Flowchart: Process 3">
              <a:extLst>
                <a:ext uri="{FF2B5EF4-FFF2-40B4-BE49-F238E27FC236}">
                  <a16:creationId xmlns:a16="http://schemas.microsoft.com/office/drawing/2014/main" id="{6F82745C-8FA0-FF38-0C77-17B16CD2DBEC}"/>
                </a:ext>
              </a:extLst>
            </p:cNvPr>
            <p:cNvSpPr/>
            <p:nvPr/>
          </p:nvSpPr>
          <p:spPr>
            <a:xfrm>
              <a:off x="2546555" y="4807974"/>
              <a:ext cx="1504335" cy="167149"/>
            </a:xfrm>
            <a:prstGeom prst="flowChartProcess">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Process 4">
              <a:extLst>
                <a:ext uri="{FF2B5EF4-FFF2-40B4-BE49-F238E27FC236}">
                  <a16:creationId xmlns:a16="http://schemas.microsoft.com/office/drawing/2014/main" id="{B175F629-3791-BD71-3895-627A3CDEA3CD}"/>
                </a:ext>
              </a:extLst>
            </p:cNvPr>
            <p:cNvSpPr/>
            <p:nvPr/>
          </p:nvSpPr>
          <p:spPr>
            <a:xfrm>
              <a:off x="7629832" y="4340941"/>
              <a:ext cx="1002891" cy="260556"/>
            </a:xfrm>
            <a:prstGeom prst="flowChartProcess">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Process 6">
              <a:extLst>
                <a:ext uri="{FF2B5EF4-FFF2-40B4-BE49-F238E27FC236}">
                  <a16:creationId xmlns:a16="http://schemas.microsoft.com/office/drawing/2014/main" id="{5D85DC65-8F57-7603-4175-CF097D124C68}"/>
                </a:ext>
              </a:extLst>
            </p:cNvPr>
            <p:cNvSpPr/>
            <p:nvPr/>
          </p:nvSpPr>
          <p:spPr>
            <a:xfrm>
              <a:off x="4449097" y="4807974"/>
              <a:ext cx="860322" cy="511278"/>
            </a:xfrm>
            <a:prstGeom prst="flowChartProcess">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832602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0A0E5-98D8-42B9-BF82-6C558CAF7DA3}"/>
            </a:ext>
          </a:extLst>
        </p:cNvPr>
        <p:cNvGrpSpPr/>
        <p:nvPr/>
      </p:nvGrpSpPr>
      <p:grpSpPr>
        <a:xfrm>
          <a:off x="0" y="0"/>
          <a:ext cx="0" cy="0"/>
          <a:chOff x="0" y="0"/>
          <a:chExt cx="0" cy="0"/>
        </a:xfrm>
      </p:grpSpPr>
      <p:sp>
        <p:nvSpPr>
          <p:cNvPr id="20" name="Slide Number Placeholder 19">
            <a:extLst>
              <a:ext uri="{FF2B5EF4-FFF2-40B4-BE49-F238E27FC236}">
                <a16:creationId xmlns:a16="http://schemas.microsoft.com/office/drawing/2014/main" id="{C0C42B91-F912-E35A-3038-E686A2C29BEC}"/>
              </a:ext>
            </a:extLst>
          </p:cNvPr>
          <p:cNvSpPr>
            <a:spLocks noGrp="1"/>
          </p:cNvSpPr>
          <p:nvPr>
            <p:ph type="sldNum" sz="quarter" idx="10"/>
          </p:nvPr>
        </p:nvSpPr>
        <p:spPr>
          <a:xfrm>
            <a:off x="11353800" y="6361475"/>
            <a:ext cx="838200" cy="360000"/>
          </a:xfrm>
        </p:spPr>
        <p:txBody>
          <a:bodyPr/>
          <a:lstStyle/>
          <a:p>
            <a:r>
              <a:rPr lang="en-US" dirty="0"/>
              <a:t>PAGE </a:t>
            </a:r>
            <a:fld id="{4A9B5881-4007-4345-955A-79C2656F0C49}" type="slidenum">
              <a:rPr lang="en-US" smtClean="0"/>
              <a:t>24</a:t>
            </a:fld>
            <a:endParaRPr lang="en-US" dirty="0"/>
          </a:p>
        </p:txBody>
      </p:sp>
      <p:sp>
        <p:nvSpPr>
          <p:cNvPr id="6" name="TextBox 5">
            <a:extLst>
              <a:ext uri="{FF2B5EF4-FFF2-40B4-BE49-F238E27FC236}">
                <a16:creationId xmlns:a16="http://schemas.microsoft.com/office/drawing/2014/main" id="{FAAB2A47-06FF-68DC-1D62-B4EA20DA806C}"/>
              </a:ext>
            </a:extLst>
          </p:cNvPr>
          <p:cNvSpPr txBox="1"/>
          <p:nvPr/>
        </p:nvSpPr>
        <p:spPr>
          <a:xfrm>
            <a:off x="216331" y="131242"/>
            <a:ext cx="7226709" cy="923330"/>
          </a:xfrm>
          <a:prstGeom prst="rect">
            <a:avLst/>
          </a:prstGeom>
          <a:noFill/>
        </p:spPr>
        <p:txBody>
          <a:bodyPr wrap="square" rtlCol="0">
            <a:spAutoFit/>
          </a:bodyPr>
          <a:lstStyle/>
          <a:p>
            <a:r>
              <a:rPr lang="en-US" sz="3600" b="1" dirty="0">
                <a:solidFill>
                  <a:schemeClr val="bg1"/>
                </a:solidFill>
              </a:rPr>
              <a:t>Setting VPS</a:t>
            </a:r>
            <a:r>
              <a:rPr lang="en-US" dirty="0">
                <a:solidFill>
                  <a:schemeClr val="bg1"/>
                </a:solidFill>
              </a:rPr>
              <a:t>:</a:t>
            </a:r>
          </a:p>
          <a:p>
            <a:r>
              <a:rPr lang="en-US" dirty="0">
                <a:solidFill>
                  <a:srgbClr val="ECECEC"/>
                </a:solidFill>
                <a:latin typeface="Söhne"/>
              </a:rPr>
              <a:t>	 - Adding the SSH Key to your VPS(id_rsa.pub) </a:t>
            </a:r>
          </a:p>
        </p:txBody>
      </p:sp>
      <p:pic>
        <p:nvPicPr>
          <p:cNvPr id="8" name="Picture 7">
            <a:extLst>
              <a:ext uri="{FF2B5EF4-FFF2-40B4-BE49-F238E27FC236}">
                <a16:creationId xmlns:a16="http://schemas.microsoft.com/office/drawing/2014/main" id="{6D040902-4D70-3F4F-A471-C5E8F3575D88}"/>
              </a:ext>
            </a:extLst>
          </p:cNvPr>
          <p:cNvPicPr>
            <a:picLocks noChangeAspect="1"/>
          </p:cNvPicPr>
          <p:nvPr/>
        </p:nvPicPr>
        <p:blipFill>
          <a:blip r:embed="rId3"/>
          <a:stretch>
            <a:fillRect/>
          </a:stretch>
        </p:blipFill>
        <p:spPr>
          <a:xfrm>
            <a:off x="1218026" y="1345087"/>
            <a:ext cx="4989149" cy="1742241"/>
          </a:xfrm>
          <a:prstGeom prst="rect">
            <a:avLst/>
          </a:prstGeom>
        </p:spPr>
      </p:pic>
      <p:pic>
        <p:nvPicPr>
          <p:cNvPr id="10" name="Picture 9">
            <a:extLst>
              <a:ext uri="{FF2B5EF4-FFF2-40B4-BE49-F238E27FC236}">
                <a16:creationId xmlns:a16="http://schemas.microsoft.com/office/drawing/2014/main" id="{F9184DB9-F71A-E17B-6865-E8796D14A054}"/>
              </a:ext>
            </a:extLst>
          </p:cNvPr>
          <p:cNvPicPr>
            <a:picLocks noChangeAspect="1"/>
          </p:cNvPicPr>
          <p:nvPr/>
        </p:nvPicPr>
        <p:blipFill>
          <a:blip r:embed="rId4"/>
          <a:stretch>
            <a:fillRect/>
          </a:stretch>
        </p:blipFill>
        <p:spPr>
          <a:xfrm>
            <a:off x="1201931" y="4139629"/>
            <a:ext cx="4622529" cy="844807"/>
          </a:xfrm>
          <a:prstGeom prst="rect">
            <a:avLst/>
          </a:prstGeom>
        </p:spPr>
      </p:pic>
      <p:cxnSp>
        <p:nvCxnSpPr>
          <p:cNvPr id="12" name="Straight Arrow Connector 11">
            <a:extLst>
              <a:ext uri="{FF2B5EF4-FFF2-40B4-BE49-F238E27FC236}">
                <a16:creationId xmlns:a16="http://schemas.microsoft.com/office/drawing/2014/main" id="{98ADAAD3-EB13-3469-DC62-F152AE6C72F7}"/>
              </a:ext>
            </a:extLst>
          </p:cNvPr>
          <p:cNvCxnSpPr/>
          <p:nvPr/>
        </p:nvCxnSpPr>
        <p:spPr>
          <a:xfrm>
            <a:off x="2812026" y="3175819"/>
            <a:ext cx="0" cy="8947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3533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3300"/>
            <a:ext cx="2784566" cy="1449216"/>
          </a:xfrm>
        </p:spPr>
        <p:txBody>
          <a:bodyPr/>
          <a:lstStyle/>
          <a:p>
            <a:r>
              <a:rPr lang="en-US" dirty="0"/>
              <a:t>What’s CI ?</a:t>
            </a:r>
          </a:p>
        </p:txBody>
      </p:sp>
      <p:sp>
        <p:nvSpPr>
          <p:cNvPr id="3" name="Content Placeholder 2"/>
          <p:cNvSpPr>
            <a:spLocks noGrp="1"/>
          </p:cNvSpPr>
          <p:nvPr>
            <p:ph idx="1"/>
          </p:nvPr>
        </p:nvSpPr>
        <p:spPr>
          <a:xfrm>
            <a:off x="838200" y="1825625"/>
            <a:ext cx="11098696" cy="4351338"/>
          </a:xfrm>
        </p:spPr>
        <p:txBody>
          <a:bodyPr anchor="t">
            <a:normAutofit/>
          </a:bodyPr>
          <a:lstStyle/>
          <a:p>
            <a:pPr marL="0" indent="0">
              <a:buNone/>
            </a:pPr>
            <a:endParaRPr lang="en-US" sz="1800" dirty="0"/>
          </a:p>
          <a:p>
            <a:pPr marL="0" indent="0">
              <a:buNone/>
            </a:pPr>
            <a:endParaRPr lang="en-US" sz="1800" dirty="0"/>
          </a:p>
          <a:p>
            <a:pPr marL="0" indent="0">
              <a:buNone/>
            </a:pPr>
            <a:r>
              <a:rPr lang="en-US" sz="1800" dirty="0" err="1"/>
              <a:t>Continous</a:t>
            </a:r>
            <a:r>
              <a:rPr lang="en-US" sz="1800" dirty="0"/>
              <a:t> </a:t>
            </a:r>
            <a:r>
              <a:rPr lang="en-US" sz="1800" dirty="0" err="1"/>
              <a:t>Intergration</a:t>
            </a:r>
            <a:r>
              <a:rPr lang="en-US" sz="1800" dirty="0"/>
              <a:t> ( CI ): It is an active process that allows members of a team to continuously store new pieces of their code in a certain repository. Thanks to this amount of data, CI will automatically run tests and check accuracy, at the same time also supporting software development more quickly by reporting errors and providing suggestions for solutions.</a:t>
            </a:r>
            <a:endParaRPr lang="en-US" sz="1800" noProof="1"/>
          </a:p>
        </p:txBody>
      </p:sp>
      <p:sp>
        <p:nvSpPr>
          <p:cNvPr id="4" name="Slide Number Placeholder 3"/>
          <p:cNvSpPr>
            <a:spLocks noGrp="1"/>
          </p:cNvSpPr>
          <p:nvPr>
            <p:ph type="sldNum" sz="quarter" idx="10"/>
          </p:nvPr>
        </p:nvSpPr>
        <p:spPr>
          <a:xfrm>
            <a:off x="11353800" y="6361475"/>
            <a:ext cx="838200" cy="360000"/>
          </a:xfrm>
        </p:spPr>
        <p:txBody>
          <a:bodyPr/>
          <a:lstStyle/>
          <a:p>
            <a:r>
              <a:rPr lang="en-US" dirty="0"/>
              <a:t>PAGE </a:t>
            </a:r>
            <a:fld id="{4A9B5881-4007-4345-955A-79C2656F0C49}" type="slidenum">
              <a:rPr lang="en-US" smtClean="0"/>
              <a:t>3</a:t>
            </a:fld>
            <a:endParaRPr lang="en-US" dirty="0"/>
          </a:p>
        </p:txBody>
      </p:sp>
      <p:sp>
        <p:nvSpPr>
          <p:cNvPr id="8" name="Rectangle 7"/>
          <p:cNvSpPr/>
          <p:nvPr/>
        </p:nvSpPr>
        <p:spPr>
          <a:xfrm>
            <a:off x="369634" y="6361475"/>
            <a:ext cx="2524345" cy="360000"/>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What’s CI ?</a:t>
            </a:r>
          </a:p>
        </p:txBody>
      </p:sp>
      <p:sp>
        <p:nvSpPr>
          <p:cNvPr id="10" name="Rectangle 9"/>
          <p:cNvSpPr/>
          <p:nvPr/>
        </p:nvSpPr>
        <p:spPr>
          <a:xfrm>
            <a:off x="2893980" y="6541475"/>
            <a:ext cx="2079512" cy="180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Benefits</a:t>
            </a:r>
          </a:p>
        </p:txBody>
      </p:sp>
      <p:sp>
        <p:nvSpPr>
          <p:cNvPr id="11" name="Rectangle 10"/>
          <p:cNvSpPr/>
          <p:nvPr/>
        </p:nvSpPr>
        <p:spPr>
          <a:xfrm>
            <a:off x="4973493" y="6550702"/>
            <a:ext cx="2150397" cy="1512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CI Process</a:t>
            </a:r>
          </a:p>
        </p:txBody>
      </p:sp>
      <p:sp>
        <p:nvSpPr>
          <p:cNvPr id="12" name="Rectangle 11"/>
          <p:cNvSpPr/>
          <p:nvPr/>
        </p:nvSpPr>
        <p:spPr>
          <a:xfrm>
            <a:off x="7123890" y="6550702"/>
            <a:ext cx="2079513" cy="14205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Ci tools</a:t>
            </a:r>
          </a:p>
        </p:txBody>
      </p:sp>
      <p:sp>
        <p:nvSpPr>
          <p:cNvPr id="14" name="Isosceles Triangle 13"/>
          <p:cNvSpPr/>
          <p:nvPr/>
        </p:nvSpPr>
        <p:spPr>
          <a:xfrm rot="10800000">
            <a:off x="2349947" y="6271566"/>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9203403" y="6541475"/>
            <a:ext cx="2051736" cy="16973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Conclusion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Benefits</a:t>
            </a:r>
          </a:p>
        </p:txBody>
      </p:sp>
      <p:sp>
        <p:nvSpPr>
          <p:cNvPr id="4" name="Content Placeholder 3"/>
          <p:cNvSpPr>
            <a:spLocks noGrp="1"/>
          </p:cNvSpPr>
          <p:nvPr>
            <p:ph idx="1"/>
          </p:nvPr>
        </p:nvSpPr>
        <p:spPr/>
        <p:txBody>
          <a:bodyPr>
            <a:noAutofit/>
          </a:bodyPr>
          <a:lstStyle/>
          <a:p>
            <a:pPr lvl="1"/>
            <a:r>
              <a:rPr lang="en-US" sz="1600" dirty="0">
                <a:cs typeface="Times New Roman" panose="02020603050405020304" pitchFamily="18" charset="0"/>
              </a:rPr>
              <a:t>Minimize unnecessary risks: Early detection and correction of errors allows minimizing risks, thereby helping to improve product quality through the ability to self-inspect and observe.</a:t>
            </a:r>
          </a:p>
          <a:p>
            <a:pPr lvl="1"/>
            <a:r>
              <a:rPr lang="en-US" sz="1600" dirty="0">
                <a:cs typeface="Times New Roman" panose="02020603050405020304" pitchFamily="18" charset="0"/>
              </a:rPr>
              <a:t>Higher code quality: Not worrying about issues and focusing more on system features helps us write higher-value products.</a:t>
            </a:r>
          </a:p>
          <a:p>
            <a:pPr lvl="1"/>
            <a:r>
              <a:rPr lang="en-US" sz="1600" dirty="0">
                <a:cs typeface="Times New Roman" panose="02020603050405020304" pitchFamily="18" charset="0"/>
              </a:rPr>
              <a:t>Version control code always works: If a programmer commits something that breaks the build, you and your team will notice immediately and the problem will be resolved before someone takes back the code faulty. .</a:t>
            </a:r>
          </a:p>
          <a:p>
            <a:pPr lvl="1"/>
            <a:r>
              <a:rPr lang="en-US" sz="1600" dirty="0">
                <a:cs typeface="Times New Roman" panose="02020603050405020304" pitchFamily="18" charset="0"/>
              </a:rPr>
              <a:t>Reduces heated arguments between team members: The objective system helps reduce arguments between members about who caused the error because just looking at the CI report will find the culprit.</a:t>
            </a:r>
          </a:p>
          <a:p>
            <a:pPr lvl="1"/>
            <a:r>
              <a:rPr lang="en-US" sz="1600" dirty="0">
                <a:cs typeface="Times New Roman" panose="02020603050405020304" pitchFamily="18" charset="0"/>
              </a:rPr>
              <a:t>Reduce tester's work: Because the system has integrated running test cases, basic errors are detected early, reducing tester's work and they have time for other things more important.</a:t>
            </a:r>
          </a:p>
          <a:p>
            <a:pPr lvl="1"/>
            <a:r>
              <a:rPr lang="en-US" sz="1600" dirty="0">
                <a:cs typeface="Times New Roman" panose="02020603050405020304" pitchFamily="18" charset="0"/>
              </a:rPr>
              <a:t>Boost confidence and morale: People will not work effectively if they are constantly afraid of messing something up and tend to produce better results and can focus more energy on job. have to worry about the possible consequences of your actions.</a:t>
            </a:r>
          </a:p>
        </p:txBody>
      </p:sp>
      <p:sp>
        <p:nvSpPr>
          <p:cNvPr id="20" name="Slide Number Placeholder 19"/>
          <p:cNvSpPr>
            <a:spLocks noGrp="1"/>
          </p:cNvSpPr>
          <p:nvPr>
            <p:ph type="sldNum" sz="quarter" idx="10"/>
          </p:nvPr>
        </p:nvSpPr>
        <p:spPr>
          <a:xfrm>
            <a:off x="11353800" y="6361475"/>
            <a:ext cx="838200" cy="360000"/>
          </a:xfrm>
        </p:spPr>
        <p:txBody>
          <a:bodyPr/>
          <a:lstStyle/>
          <a:p>
            <a:r>
              <a:rPr lang="en-US" dirty="0"/>
              <a:t>PAGE </a:t>
            </a:r>
            <a:fld id="{4A9B5881-4007-4345-955A-79C2656F0C49}" type="slidenum">
              <a:rPr lang="en-US" smtClean="0"/>
              <a:t>4</a:t>
            </a:fld>
            <a:endParaRPr lang="en-US" dirty="0"/>
          </a:p>
        </p:txBody>
      </p:sp>
      <p:sp>
        <p:nvSpPr>
          <p:cNvPr id="10" name="Isosceles Triangle 9"/>
          <p:cNvSpPr/>
          <p:nvPr/>
        </p:nvSpPr>
        <p:spPr>
          <a:xfrm rot="10800000">
            <a:off x="10006315" y="6271566"/>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219698" y="6533284"/>
            <a:ext cx="2536745" cy="186963"/>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What’s CI ?</a:t>
            </a:r>
          </a:p>
        </p:txBody>
      </p:sp>
      <p:sp>
        <p:nvSpPr>
          <p:cNvPr id="13" name="Rectangle 12"/>
          <p:cNvSpPr/>
          <p:nvPr/>
        </p:nvSpPr>
        <p:spPr>
          <a:xfrm>
            <a:off x="2756443" y="6349999"/>
            <a:ext cx="2206852" cy="3690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Benefits</a:t>
            </a:r>
          </a:p>
        </p:txBody>
      </p:sp>
      <p:sp>
        <p:nvSpPr>
          <p:cNvPr id="14" name="Rectangle 13"/>
          <p:cNvSpPr/>
          <p:nvPr/>
        </p:nvSpPr>
        <p:spPr>
          <a:xfrm>
            <a:off x="4963295" y="6557857"/>
            <a:ext cx="2150397" cy="1512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CI Process</a:t>
            </a:r>
          </a:p>
        </p:txBody>
      </p:sp>
      <p:sp>
        <p:nvSpPr>
          <p:cNvPr id="15" name="Rectangle 14"/>
          <p:cNvSpPr/>
          <p:nvPr/>
        </p:nvSpPr>
        <p:spPr>
          <a:xfrm>
            <a:off x="7113692" y="6557856"/>
            <a:ext cx="2070273" cy="1430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Ci tools</a:t>
            </a:r>
          </a:p>
        </p:txBody>
      </p:sp>
      <p:sp>
        <p:nvSpPr>
          <p:cNvPr id="16" name="Rectangle 15"/>
          <p:cNvSpPr/>
          <p:nvPr/>
        </p:nvSpPr>
        <p:spPr>
          <a:xfrm>
            <a:off x="9203403" y="6533284"/>
            <a:ext cx="2023957" cy="16973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Conclusion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CI Process</a:t>
            </a:r>
          </a:p>
        </p:txBody>
      </p:sp>
      <p:pic>
        <p:nvPicPr>
          <p:cNvPr id="12" name="Content Placeholder 1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05300" y="3964"/>
            <a:ext cx="7886700" cy="6344616"/>
          </a:xfrm>
        </p:spPr>
      </p:pic>
      <p:sp>
        <p:nvSpPr>
          <p:cNvPr id="20" name="Slide Number Placeholder 19"/>
          <p:cNvSpPr>
            <a:spLocks noGrp="1"/>
          </p:cNvSpPr>
          <p:nvPr>
            <p:ph type="sldNum" sz="quarter" idx="10"/>
          </p:nvPr>
        </p:nvSpPr>
        <p:spPr>
          <a:xfrm>
            <a:off x="11353800" y="6361475"/>
            <a:ext cx="838200" cy="360000"/>
          </a:xfrm>
        </p:spPr>
        <p:txBody>
          <a:bodyPr/>
          <a:lstStyle/>
          <a:p>
            <a:r>
              <a:rPr lang="en-US" dirty="0"/>
              <a:t>PAGE </a:t>
            </a:r>
            <a:fld id="{4A9B5881-4007-4345-955A-79C2656F0C49}" type="slidenum">
              <a:rPr lang="en-US" smtClean="0"/>
              <a:t>5</a:t>
            </a:fld>
            <a:endParaRPr lang="en-US" dirty="0"/>
          </a:p>
        </p:txBody>
      </p:sp>
      <p:sp>
        <p:nvSpPr>
          <p:cNvPr id="10" name="Isosceles Triangle 9"/>
          <p:cNvSpPr/>
          <p:nvPr/>
        </p:nvSpPr>
        <p:spPr>
          <a:xfrm rot="10800000">
            <a:off x="10006315" y="6271566"/>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468294" y="6541475"/>
            <a:ext cx="2425685" cy="180000"/>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What’s CI ?</a:t>
            </a:r>
          </a:p>
        </p:txBody>
      </p:sp>
      <p:sp>
        <p:nvSpPr>
          <p:cNvPr id="13" name="Rectangle 12"/>
          <p:cNvSpPr/>
          <p:nvPr/>
        </p:nvSpPr>
        <p:spPr>
          <a:xfrm>
            <a:off x="2893980" y="6541475"/>
            <a:ext cx="2079512" cy="180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Benefits</a:t>
            </a:r>
          </a:p>
        </p:txBody>
      </p:sp>
      <p:sp>
        <p:nvSpPr>
          <p:cNvPr id="14" name="Rectangle 13"/>
          <p:cNvSpPr/>
          <p:nvPr/>
        </p:nvSpPr>
        <p:spPr>
          <a:xfrm>
            <a:off x="4973493" y="6377763"/>
            <a:ext cx="2150396" cy="32742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CI Process</a:t>
            </a:r>
          </a:p>
        </p:txBody>
      </p:sp>
      <p:sp>
        <p:nvSpPr>
          <p:cNvPr id="15" name="Rectangle 14"/>
          <p:cNvSpPr/>
          <p:nvPr/>
        </p:nvSpPr>
        <p:spPr>
          <a:xfrm>
            <a:off x="7123890" y="6559924"/>
            <a:ext cx="2079512" cy="15947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Ci tools</a:t>
            </a:r>
          </a:p>
        </p:txBody>
      </p:sp>
      <p:sp>
        <p:nvSpPr>
          <p:cNvPr id="16" name="Rectangle 15"/>
          <p:cNvSpPr/>
          <p:nvPr/>
        </p:nvSpPr>
        <p:spPr>
          <a:xfrm>
            <a:off x="9203402" y="6558454"/>
            <a:ext cx="2014424" cy="160941"/>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Conclusion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lgn="ctr"/>
            <a:r>
              <a:rPr lang="en-US" dirty="0"/>
              <a:t>CI tools</a:t>
            </a:r>
          </a:p>
        </p:txBody>
      </p:sp>
      <p:sp>
        <p:nvSpPr>
          <p:cNvPr id="4" name="Content Placeholder 3"/>
          <p:cNvSpPr>
            <a:spLocks noGrp="1"/>
          </p:cNvSpPr>
          <p:nvPr>
            <p:ph idx="1"/>
          </p:nvPr>
        </p:nvSpPr>
        <p:spPr/>
        <p:txBody>
          <a:bodyPr>
            <a:normAutofit/>
          </a:bodyPr>
          <a:lstStyle/>
          <a:p>
            <a:pPr marL="0" indent="0">
              <a:buNone/>
            </a:pPr>
            <a:r>
              <a:rPr lang="en-US" dirty="0"/>
              <a:t>Most popular CI Tools</a:t>
            </a:r>
          </a:p>
          <a:p>
            <a:r>
              <a:rPr lang="en-US" sz="1800" b="1" dirty="0"/>
              <a:t>Jenkins</a:t>
            </a:r>
          </a:p>
          <a:p>
            <a:r>
              <a:rPr lang="en-US" sz="1800" b="1" dirty="0" err="1"/>
              <a:t>CircleCI</a:t>
            </a:r>
            <a:endParaRPr lang="en-US" sz="1800" b="1" dirty="0"/>
          </a:p>
          <a:p>
            <a:r>
              <a:rPr lang="en-US" sz="1800" b="1" dirty="0">
                <a:cs typeface="Times New Roman" panose="02020603050405020304" pitchFamily="18" charset="0"/>
              </a:rPr>
              <a:t>AWS </a:t>
            </a:r>
            <a:r>
              <a:rPr lang="en-US" sz="1800" b="1" dirty="0" err="1">
                <a:cs typeface="Times New Roman" panose="02020603050405020304" pitchFamily="18" charset="0"/>
              </a:rPr>
              <a:t>CodeBuild</a:t>
            </a:r>
            <a:endParaRPr lang="en-US" sz="1800" b="1" dirty="0">
              <a:cs typeface="Times New Roman" panose="02020603050405020304" pitchFamily="18" charset="0"/>
            </a:endParaRPr>
          </a:p>
          <a:p>
            <a:r>
              <a:rPr lang="en-US" sz="1800" b="1" dirty="0">
                <a:cs typeface="Times New Roman" panose="02020603050405020304" pitchFamily="18" charset="0"/>
              </a:rPr>
              <a:t>Azure </a:t>
            </a:r>
            <a:r>
              <a:rPr lang="en-US" sz="1800" b="1" dirty="0" err="1">
                <a:cs typeface="Times New Roman" panose="02020603050405020304" pitchFamily="18" charset="0"/>
              </a:rPr>
              <a:t>Devops</a:t>
            </a:r>
            <a:endParaRPr lang="en-US" sz="1800" b="1" dirty="0">
              <a:cs typeface="Times New Roman" panose="02020603050405020304" pitchFamily="18" charset="0"/>
            </a:endParaRPr>
          </a:p>
          <a:p>
            <a:r>
              <a:rPr lang="en-US" sz="1800" b="1" dirty="0" err="1">
                <a:cs typeface="Times New Roman" panose="02020603050405020304" pitchFamily="18" charset="0"/>
              </a:rPr>
              <a:t>Atlassian</a:t>
            </a:r>
            <a:r>
              <a:rPr lang="en-US" sz="1800" b="1" dirty="0">
                <a:cs typeface="Times New Roman" panose="02020603050405020304" pitchFamily="18" charset="0"/>
              </a:rPr>
              <a:t> Bamboo</a:t>
            </a:r>
          </a:p>
          <a:p>
            <a:r>
              <a:rPr lang="en-US" sz="1800" b="1" dirty="0">
                <a:cs typeface="Times New Roman" panose="02020603050405020304" pitchFamily="18" charset="0"/>
              </a:rPr>
              <a:t>Buddy</a:t>
            </a:r>
          </a:p>
          <a:p>
            <a:r>
              <a:rPr lang="en-US" sz="1800" b="1" dirty="0">
                <a:cs typeface="Times New Roman" panose="02020603050405020304" pitchFamily="18" charset="0"/>
              </a:rPr>
              <a:t>Drone</a:t>
            </a:r>
          </a:p>
          <a:p>
            <a:r>
              <a:rPr lang="en-US" sz="1800" b="1" dirty="0">
                <a:cs typeface="Times New Roman" panose="02020603050405020304" pitchFamily="18" charset="0"/>
              </a:rPr>
              <a:t>Travis CI</a:t>
            </a:r>
          </a:p>
          <a:p>
            <a:r>
              <a:rPr lang="en-US" sz="1800" b="1" dirty="0">
                <a:cs typeface="Times New Roman" panose="02020603050405020304" pitchFamily="18" charset="0"/>
              </a:rPr>
              <a:t>TFS</a:t>
            </a:r>
          </a:p>
          <a:p>
            <a:r>
              <a:rPr lang="en-US" sz="1800" b="1" dirty="0">
                <a:cs typeface="Times New Roman" panose="02020603050405020304" pitchFamily="18" charset="0"/>
              </a:rPr>
              <a:t>TeamCity</a:t>
            </a:r>
          </a:p>
          <a:p>
            <a:r>
              <a:rPr lang="en-US" sz="1800" b="1" dirty="0" err="1">
                <a:cs typeface="Times New Roman" panose="02020603050405020304" pitchFamily="18" charset="0"/>
              </a:rPr>
              <a:t>Hubson</a:t>
            </a:r>
            <a:br>
              <a:rPr lang="en-US" sz="1800" dirty="0"/>
            </a:br>
            <a:endParaRPr lang="en-US" sz="1800" dirty="0"/>
          </a:p>
        </p:txBody>
      </p:sp>
      <p:sp>
        <p:nvSpPr>
          <p:cNvPr id="20" name="Slide Number Placeholder 19"/>
          <p:cNvSpPr>
            <a:spLocks noGrp="1"/>
          </p:cNvSpPr>
          <p:nvPr>
            <p:ph type="sldNum" sz="quarter" idx="10"/>
          </p:nvPr>
        </p:nvSpPr>
        <p:spPr>
          <a:xfrm>
            <a:off x="11353800" y="6361475"/>
            <a:ext cx="838200" cy="360000"/>
          </a:xfrm>
        </p:spPr>
        <p:txBody>
          <a:bodyPr/>
          <a:lstStyle/>
          <a:p>
            <a:r>
              <a:rPr lang="en-US" dirty="0"/>
              <a:t>PAGE </a:t>
            </a:r>
            <a:fld id="{4A9B5881-4007-4345-955A-79C2656F0C49}" type="slidenum">
              <a:rPr lang="en-US" smtClean="0"/>
              <a:t>6</a:t>
            </a:fld>
            <a:endParaRPr lang="en-US" dirty="0"/>
          </a:p>
        </p:txBody>
      </p:sp>
      <p:sp>
        <p:nvSpPr>
          <p:cNvPr id="10" name="Isosceles Triangle 9"/>
          <p:cNvSpPr/>
          <p:nvPr/>
        </p:nvSpPr>
        <p:spPr>
          <a:xfrm rot="10800000">
            <a:off x="10006315" y="6271566"/>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468294" y="6541475"/>
            <a:ext cx="2425685" cy="180000"/>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What’s CI ?</a:t>
            </a:r>
          </a:p>
        </p:txBody>
      </p:sp>
      <p:sp>
        <p:nvSpPr>
          <p:cNvPr id="12" name="Rectangle 11"/>
          <p:cNvSpPr/>
          <p:nvPr/>
        </p:nvSpPr>
        <p:spPr>
          <a:xfrm>
            <a:off x="2893980" y="6541475"/>
            <a:ext cx="2079512" cy="180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Benefits</a:t>
            </a:r>
          </a:p>
        </p:txBody>
      </p:sp>
      <p:sp>
        <p:nvSpPr>
          <p:cNvPr id="14" name="Rectangle 13"/>
          <p:cNvSpPr/>
          <p:nvPr/>
        </p:nvSpPr>
        <p:spPr>
          <a:xfrm>
            <a:off x="7123890" y="6378715"/>
            <a:ext cx="2079512" cy="34275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Ci tools</a:t>
            </a:r>
          </a:p>
        </p:txBody>
      </p:sp>
      <p:sp>
        <p:nvSpPr>
          <p:cNvPr id="15" name="Rectangle 14"/>
          <p:cNvSpPr/>
          <p:nvPr/>
        </p:nvSpPr>
        <p:spPr>
          <a:xfrm>
            <a:off x="9203402" y="6551738"/>
            <a:ext cx="2051736" cy="16973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Conclusion</a:t>
            </a:r>
          </a:p>
        </p:txBody>
      </p:sp>
      <p:sp>
        <p:nvSpPr>
          <p:cNvPr id="16" name="Rectangle 15"/>
          <p:cNvSpPr/>
          <p:nvPr/>
        </p:nvSpPr>
        <p:spPr>
          <a:xfrm>
            <a:off x="4973493" y="6550702"/>
            <a:ext cx="2150397" cy="1512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CI Process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Conclusion</a:t>
            </a:r>
          </a:p>
        </p:txBody>
      </p:sp>
      <p:sp>
        <p:nvSpPr>
          <p:cNvPr id="4" name="Content Placeholder 3"/>
          <p:cNvSpPr>
            <a:spLocks noGrp="1"/>
          </p:cNvSpPr>
          <p:nvPr>
            <p:ph idx="1"/>
          </p:nvPr>
        </p:nvSpPr>
        <p:spPr/>
        <p:txBody>
          <a:bodyPr>
            <a:normAutofit/>
          </a:bodyPr>
          <a:lstStyle/>
          <a:p>
            <a:pPr marL="457200" lvl="1" indent="0">
              <a:buNone/>
            </a:pPr>
            <a:r>
              <a:rPr lang="en-US" dirty="0">
                <a:cs typeface="Times New Roman" panose="02020603050405020304" pitchFamily="18" charset="0"/>
              </a:rPr>
              <a:t>In short, Continuous Integration (CI) helps a lot in the software project development process, it has become an indispensable part of projects. Not only </a:t>
            </a:r>
            <a:r>
              <a:rPr lang="en-US" dirty="0" err="1">
                <a:cs typeface="Times New Roman" panose="02020603050405020304" pitchFamily="18" charset="0"/>
              </a:rPr>
              <a:t>Devops</a:t>
            </a:r>
            <a:r>
              <a:rPr lang="en-US" dirty="0">
                <a:cs typeface="Times New Roman" panose="02020603050405020304" pitchFamily="18" charset="0"/>
              </a:rPr>
              <a:t> positions need to know CI, programmers themselves today also need to know knowledge about CI and CD during the software development process. Additionally CI/CD is a common standard in most businesses. Helps reduce team and team time and effort. Quickly provide customers with software releases. Limit security risks.</a:t>
            </a:r>
          </a:p>
        </p:txBody>
      </p:sp>
      <p:sp>
        <p:nvSpPr>
          <p:cNvPr id="20" name="Slide Number Placeholder 19"/>
          <p:cNvSpPr>
            <a:spLocks noGrp="1"/>
          </p:cNvSpPr>
          <p:nvPr>
            <p:ph type="sldNum" sz="quarter" idx="10"/>
          </p:nvPr>
        </p:nvSpPr>
        <p:spPr>
          <a:xfrm>
            <a:off x="11353800" y="6361475"/>
            <a:ext cx="838200" cy="360000"/>
          </a:xfrm>
        </p:spPr>
        <p:txBody>
          <a:bodyPr/>
          <a:lstStyle/>
          <a:p>
            <a:r>
              <a:rPr lang="en-US" dirty="0"/>
              <a:t>PAGE </a:t>
            </a:r>
            <a:fld id="{4A9B5881-4007-4345-955A-79C2656F0C49}" type="slidenum">
              <a:rPr lang="en-US" smtClean="0"/>
              <a:t>7</a:t>
            </a:fld>
            <a:endParaRPr lang="en-US" dirty="0"/>
          </a:p>
        </p:txBody>
      </p:sp>
      <p:sp>
        <p:nvSpPr>
          <p:cNvPr id="7" name="Rectangle 6"/>
          <p:cNvSpPr/>
          <p:nvPr/>
        </p:nvSpPr>
        <p:spPr>
          <a:xfrm>
            <a:off x="6249555" y="6557845"/>
            <a:ext cx="2552123" cy="16363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Third Skill</a:t>
            </a:r>
          </a:p>
        </p:txBody>
      </p:sp>
      <p:sp>
        <p:nvSpPr>
          <p:cNvPr id="10" name="Isosceles Triangle 9"/>
          <p:cNvSpPr/>
          <p:nvPr/>
        </p:nvSpPr>
        <p:spPr>
          <a:xfrm rot="10800000">
            <a:off x="10006315" y="6271566"/>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219698" y="6533284"/>
            <a:ext cx="2536745" cy="186963"/>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What CI ?</a:t>
            </a:r>
          </a:p>
        </p:txBody>
      </p:sp>
      <p:sp>
        <p:nvSpPr>
          <p:cNvPr id="13" name="Rectangle 12"/>
          <p:cNvSpPr/>
          <p:nvPr/>
        </p:nvSpPr>
        <p:spPr>
          <a:xfrm>
            <a:off x="2756443" y="6532057"/>
            <a:ext cx="2150397" cy="18696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Benefits</a:t>
            </a:r>
          </a:p>
        </p:txBody>
      </p:sp>
      <p:sp>
        <p:nvSpPr>
          <p:cNvPr id="14" name="Rectangle 13"/>
          <p:cNvSpPr/>
          <p:nvPr/>
        </p:nvSpPr>
        <p:spPr>
          <a:xfrm>
            <a:off x="4945716" y="6541475"/>
            <a:ext cx="2150397" cy="1512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CI Process</a:t>
            </a:r>
          </a:p>
        </p:txBody>
      </p:sp>
      <p:sp>
        <p:nvSpPr>
          <p:cNvPr id="15" name="Rectangle 14"/>
          <p:cNvSpPr/>
          <p:nvPr/>
        </p:nvSpPr>
        <p:spPr>
          <a:xfrm>
            <a:off x="7123891" y="6533285"/>
            <a:ext cx="2079512" cy="15947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Ci tool</a:t>
            </a:r>
          </a:p>
        </p:txBody>
      </p:sp>
      <p:sp>
        <p:nvSpPr>
          <p:cNvPr id="16" name="Rectangle 15"/>
          <p:cNvSpPr/>
          <p:nvPr/>
        </p:nvSpPr>
        <p:spPr>
          <a:xfrm>
            <a:off x="9203402" y="6374611"/>
            <a:ext cx="2150395" cy="3366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Conclusion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gradFill>
            <a:gsLst>
              <a:gs pos="1000">
                <a:schemeClr val="tx1">
                  <a:lumMod val="85000"/>
                  <a:lumOff val="15000"/>
                </a:schemeClr>
              </a:gs>
              <a:gs pos="100000">
                <a:schemeClr val="accent2">
                  <a:lumMod val="50000"/>
                </a:schemeClr>
              </a:gs>
            </a:gsLst>
          </a:gradFill>
        </p:spPr>
        <p:txBody>
          <a:bodyPr/>
          <a:lstStyle/>
          <a:p>
            <a:pPr algn="ctr"/>
            <a:r>
              <a:rPr sz="4000" dirty="0">
                <a:latin typeface="Times New Roman" panose="02020603050405020304" pitchFamily="18" charset="0"/>
                <a:cs typeface="Times New Roman" panose="02020603050405020304" pitchFamily="18" charset="0"/>
                <a:sym typeface="+mn-ea"/>
              </a:rPr>
              <a:t>CONTINUOUS </a:t>
            </a:r>
            <a:br>
              <a:rPr sz="4000" dirty="0">
                <a:latin typeface="Times New Roman" panose="02020603050405020304" pitchFamily="18" charset="0"/>
                <a:cs typeface="Times New Roman" panose="02020603050405020304" pitchFamily="18" charset="0"/>
                <a:sym typeface="+mn-ea"/>
              </a:rPr>
            </a:br>
            <a:r>
              <a:rPr sz="2400" dirty="0">
                <a:latin typeface="Times New Roman" panose="02020603050405020304" pitchFamily="18" charset="0"/>
                <a:cs typeface="Times New Roman" panose="02020603050405020304" pitchFamily="18" charset="0"/>
                <a:sym typeface="+mn-ea"/>
              </a:rPr>
              <a:t>DELIVERY/DEPLOYMENT</a:t>
            </a:r>
            <a:endParaRPr lang="en-US" sz="2400" dirty="0">
              <a:solidFill>
                <a:schemeClr val="bg1"/>
              </a:solidFill>
              <a:latin typeface="Times New Roman" panose="02020603050405020304" pitchFamily="18" charset="0"/>
              <a:cs typeface="Times New Roman" panose="02020603050405020304" pitchFamily="18" charset="0"/>
              <a:sym typeface="+mn-ea"/>
            </a:endParaRPr>
          </a:p>
        </p:txBody>
      </p:sp>
      <p:graphicFrame>
        <p:nvGraphicFramePr>
          <p:cNvPr id="10" name="Content Placeholder 2" descr="List Content Placeholder"/>
          <p:cNvGraphicFramePr>
            <a:graphicFrameLocks noGrp="1"/>
          </p:cNvGraphicFramePr>
          <p:nvPr>
            <p:ph idx="1"/>
            <p:extLst>
              <p:ext uri="{D42A27DB-BD31-4B8C-83A1-F6EECF244321}">
                <p14:modId xmlns:p14="http://schemas.microsoft.com/office/powerpoint/2010/main" val="2289042977"/>
              </p:ext>
            </p:extLst>
          </p:nvPr>
        </p:nvGraphicFramePr>
        <p:xfrm>
          <a:off x="4562476" y="275590"/>
          <a:ext cx="6791323" cy="5984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0" name="Slide Number Placeholder 19"/>
          <p:cNvSpPr>
            <a:spLocks noGrp="1"/>
          </p:cNvSpPr>
          <p:nvPr>
            <p:ph type="sldNum" sz="quarter" idx="10"/>
          </p:nvPr>
        </p:nvSpPr>
        <p:spPr/>
        <p:txBody>
          <a:bodyPr/>
          <a:lstStyle/>
          <a:p>
            <a:r>
              <a:rPr lang="en-US" dirty="0"/>
              <a:t>PAGE </a:t>
            </a:r>
            <a:fld id="{4A9B5881-4007-4345-955A-79C2656F0C49}" type="slidenum">
              <a:rPr lang="en-US" smtClean="0"/>
              <a:t>8</a:t>
            </a:fld>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2140"/>
            <a:ext cx="2773680" cy="828040"/>
          </a:xfrm>
        </p:spPr>
        <p:txBody>
          <a:bodyPr>
            <a:noAutofit/>
          </a:bodyPr>
          <a:lstStyle/>
          <a:p>
            <a:r>
              <a:rPr lang="en-US" b="1" dirty="0"/>
              <a:t>What’s CD?</a:t>
            </a:r>
          </a:p>
        </p:txBody>
      </p:sp>
      <p:sp>
        <p:nvSpPr>
          <p:cNvPr id="3" name="Content Placeholder 2"/>
          <p:cNvSpPr>
            <a:spLocks noGrp="1"/>
          </p:cNvSpPr>
          <p:nvPr>
            <p:ph idx="1"/>
          </p:nvPr>
        </p:nvSpPr>
        <p:spPr>
          <a:xfrm>
            <a:off x="838200" y="1825625"/>
            <a:ext cx="11353800" cy="4351338"/>
          </a:xfrm>
        </p:spPr>
        <p:txBody>
          <a:bodyPr/>
          <a:lstStyle/>
          <a:p>
            <a:pPr marL="0" indent="0">
              <a:buNone/>
            </a:pPr>
            <a:r>
              <a:rPr lang="en-US" noProof="1"/>
              <a:t>There're two meaning of CD. It stands for </a:t>
            </a:r>
            <a:r>
              <a:rPr lang="en-US" b="1" noProof="1"/>
              <a:t>Continuous Delivery</a:t>
            </a:r>
            <a:r>
              <a:rPr lang="en-US" noProof="1"/>
              <a:t> and </a:t>
            </a:r>
            <a:r>
              <a:rPr lang="en-US" b="1" noProof="1"/>
              <a:t>Continuous Deployment</a:t>
            </a:r>
            <a:r>
              <a:rPr lang="en-US" noProof="1"/>
              <a:t> as well</a:t>
            </a:r>
          </a:p>
        </p:txBody>
      </p:sp>
      <p:sp>
        <p:nvSpPr>
          <p:cNvPr id="4" name="Slide Number Placeholder 3"/>
          <p:cNvSpPr>
            <a:spLocks noGrp="1"/>
          </p:cNvSpPr>
          <p:nvPr>
            <p:ph type="sldNum" sz="quarter" idx="10"/>
          </p:nvPr>
        </p:nvSpPr>
        <p:spPr>
          <a:xfrm>
            <a:off x="11353800" y="6361475"/>
            <a:ext cx="838200" cy="360000"/>
          </a:xfrm>
        </p:spPr>
        <p:txBody>
          <a:bodyPr/>
          <a:lstStyle/>
          <a:p>
            <a:r>
              <a:rPr lang="en-US" dirty="0"/>
              <a:t>PAGE </a:t>
            </a:r>
            <a:fld id="{4A9B5881-4007-4345-955A-79C2656F0C49}" type="slidenum">
              <a:rPr lang="en-US" smtClean="0"/>
              <a:t>9</a:t>
            </a:fld>
            <a:endParaRPr lang="en-US" dirty="0"/>
          </a:p>
        </p:txBody>
      </p:sp>
      <p:sp>
        <p:nvSpPr>
          <p:cNvPr id="13" name="Rectangle 7">
            <a:extLst>
              <a:ext uri="{FF2B5EF4-FFF2-40B4-BE49-F238E27FC236}">
                <a16:creationId xmlns:a16="http://schemas.microsoft.com/office/drawing/2014/main" id="{36282977-5FFC-461B-9D37-504ED648200A}"/>
              </a:ext>
            </a:extLst>
          </p:cNvPr>
          <p:cNvSpPr/>
          <p:nvPr/>
        </p:nvSpPr>
        <p:spPr>
          <a:xfrm>
            <a:off x="369634" y="6361475"/>
            <a:ext cx="2524345" cy="360000"/>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2800" b="1" dirty="0"/>
              <a:t>What’s CD?</a:t>
            </a:r>
            <a:endParaRPr lang="en-US" sz="1200" dirty="0"/>
          </a:p>
        </p:txBody>
      </p:sp>
      <p:sp>
        <p:nvSpPr>
          <p:cNvPr id="15" name="Rectangle 9">
            <a:extLst>
              <a:ext uri="{FF2B5EF4-FFF2-40B4-BE49-F238E27FC236}">
                <a16:creationId xmlns:a16="http://schemas.microsoft.com/office/drawing/2014/main" id="{AD505228-4FF1-0414-0DEC-16C5A4BA6CCF}"/>
              </a:ext>
            </a:extLst>
          </p:cNvPr>
          <p:cNvSpPr/>
          <p:nvPr/>
        </p:nvSpPr>
        <p:spPr>
          <a:xfrm>
            <a:off x="2893980" y="6541475"/>
            <a:ext cx="2079512" cy="180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r>
              <a:rPr lang="en-US" sz="1200" dirty="0">
                <a:solidFill>
                  <a:schemeClr val="bg1"/>
                </a:solidFill>
              </a:rPr>
              <a:t>Benefits</a:t>
            </a:r>
            <a:endParaRPr lang="en-US" sz="1200" dirty="0"/>
          </a:p>
        </p:txBody>
      </p:sp>
      <p:sp>
        <p:nvSpPr>
          <p:cNvPr id="16" name="Rectangle 10">
            <a:extLst>
              <a:ext uri="{FF2B5EF4-FFF2-40B4-BE49-F238E27FC236}">
                <a16:creationId xmlns:a16="http://schemas.microsoft.com/office/drawing/2014/main" id="{3209048F-F228-8F1E-E2BE-4E217C1F82F7}"/>
              </a:ext>
            </a:extLst>
          </p:cNvPr>
          <p:cNvSpPr/>
          <p:nvPr/>
        </p:nvSpPr>
        <p:spPr>
          <a:xfrm>
            <a:off x="4973493" y="6550702"/>
            <a:ext cx="2150397" cy="1512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r>
              <a:rPr lang="en-US" sz="1200" dirty="0">
                <a:solidFill>
                  <a:schemeClr val="bg1"/>
                </a:solidFill>
              </a:rPr>
              <a:t>CD Process</a:t>
            </a:r>
          </a:p>
        </p:txBody>
      </p:sp>
      <p:sp>
        <p:nvSpPr>
          <p:cNvPr id="17" name="Rectangle 11">
            <a:extLst>
              <a:ext uri="{FF2B5EF4-FFF2-40B4-BE49-F238E27FC236}">
                <a16:creationId xmlns:a16="http://schemas.microsoft.com/office/drawing/2014/main" id="{DED71634-35D2-EFFF-E5BF-7C487D376EB5}"/>
              </a:ext>
            </a:extLst>
          </p:cNvPr>
          <p:cNvSpPr/>
          <p:nvPr/>
        </p:nvSpPr>
        <p:spPr>
          <a:xfrm>
            <a:off x="7123890" y="6550702"/>
            <a:ext cx="2079513" cy="14205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r>
              <a:rPr lang="en-US" sz="1200" dirty="0">
                <a:solidFill>
                  <a:schemeClr val="bg1"/>
                </a:solidFill>
              </a:rPr>
              <a:t>CD Tools</a:t>
            </a:r>
          </a:p>
        </p:txBody>
      </p:sp>
      <p:sp>
        <p:nvSpPr>
          <p:cNvPr id="18" name="Rectangle 12">
            <a:extLst>
              <a:ext uri="{FF2B5EF4-FFF2-40B4-BE49-F238E27FC236}">
                <a16:creationId xmlns:a16="http://schemas.microsoft.com/office/drawing/2014/main" id="{36B09DDC-EF7B-0056-D37D-5E3AAA7834F8}"/>
              </a:ext>
            </a:extLst>
          </p:cNvPr>
          <p:cNvSpPr/>
          <p:nvPr/>
        </p:nvSpPr>
        <p:spPr>
          <a:xfrm>
            <a:off x="9203403" y="6541475"/>
            <a:ext cx="2051736" cy="16973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Conclusion</a:t>
            </a:r>
          </a:p>
        </p:txBody>
      </p:sp>
      <p:sp>
        <p:nvSpPr>
          <p:cNvPr id="19" name="Isosceles Triangle 13">
            <a:extLst>
              <a:ext uri="{FF2B5EF4-FFF2-40B4-BE49-F238E27FC236}">
                <a16:creationId xmlns:a16="http://schemas.microsoft.com/office/drawing/2014/main" id="{483DA85C-A00A-A727-C74A-144E4828BE7E}"/>
              </a:ext>
            </a:extLst>
          </p:cNvPr>
          <p:cNvSpPr/>
          <p:nvPr/>
        </p:nvSpPr>
        <p:spPr>
          <a:xfrm rot="10800000">
            <a:off x="1560382" y="6269908"/>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Hình ảnh 25">
            <a:extLst>
              <a:ext uri="{FF2B5EF4-FFF2-40B4-BE49-F238E27FC236}">
                <a16:creationId xmlns:a16="http://schemas.microsoft.com/office/drawing/2014/main" id="{8AC93D05-B46A-7D92-162E-22AE553DDE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221" y="2543894"/>
            <a:ext cx="10416939" cy="3366014"/>
          </a:xfrm>
          <a:prstGeom prst="rect">
            <a:avLst/>
          </a:prstGeom>
        </p:spPr>
      </p:pic>
    </p:spTree>
  </p:cSld>
  <p:clrMapOvr>
    <a:masterClrMapping/>
  </p:clrMapOvr>
</p:sld>
</file>

<file path=ppt/theme/theme1.xml><?xml version="1.0" encoding="utf-8"?>
<a:theme xmlns:a="http://schemas.openxmlformats.org/drawingml/2006/main" name="Office Theme">
  <a:themeElements>
    <a:clrScheme name="Custom 254">
      <a:dk1>
        <a:srgbClr val="000000"/>
      </a:dk1>
      <a:lt1>
        <a:srgbClr val="FFFFFF"/>
      </a:lt1>
      <a:dk2>
        <a:srgbClr val="242A41"/>
      </a:dk2>
      <a:lt2>
        <a:srgbClr val="E2E8E3"/>
      </a:lt2>
      <a:accent1>
        <a:srgbClr val="5370C5"/>
      </a:accent1>
      <a:accent2>
        <a:srgbClr val="17B2D1"/>
      </a:accent2>
      <a:accent3>
        <a:srgbClr val="2978E7"/>
      </a:accent3>
      <a:accent4>
        <a:srgbClr val="7829E7"/>
      </a:accent4>
      <a:accent5>
        <a:srgbClr val="B517D5"/>
      </a:accent5>
      <a:accent6>
        <a:srgbClr val="E729B7"/>
      </a:accent6>
      <a:hlink>
        <a:srgbClr val="5370C5"/>
      </a:hlink>
      <a:folHlink>
        <a:srgbClr val="7F7F7F"/>
      </a:folHlink>
    </a:clrScheme>
    <a:fontScheme name="MS Surge Teach Light and Dark">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54">
    <a:dk1>
      <a:srgbClr val="000000"/>
    </a:dk1>
    <a:lt1>
      <a:srgbClr val="FFFFFF"/>
    </a:lt1>
    <a:dk2>
      <a:srgbClr val="242A41"/>
    </a:dk2>
    <a:lt2>
      <a:srgbClr val="E2E8E3"/>
    </a:lt2>
    <a:accent1>
      <a:srgbClr val="5370C5"/>
    </a:accent1>
    <a:accent2>
      <a:srgbClr val="17B2D1"/>
    </a:accent2>
    <a:accent3>
      <a:srgbClr val="2978E7"/>
    </a:accent3>
    <a:accent4>
      <a:srgbClr val="7829E7"/>
    </a:accent4>
    <a:accent5>
      <a:srgbClr val="B517D5"/>
    </a:accent5>
    <a:accent6>
      <a:srgbClr val="E729B7"/>
    </a:accent6>
    <a:hlink>
      <a:srgbClr val="5370C5"/>
    </a:hlink>
    <a:folHlink>
      <a:srgbClr val="7F7F7F"/>
    </a:folHlink>
  </a:clrScheme>
</a:themeOverride>
</file>

<file path=ppt/theme/themeOverride2.xml><?xml version="1.0" encoding="utf-8"?>
<a:themeOverride xmlns:a="http://schemas.openxmlformats.org/drawingml/2006/main">
  <a:clrScheme name="Custom 254">
    <a:dk1>
      <a:srgbClr val="000000"/>
    </a:dk1>
    <a:lt1>
      <a:srgbClr val="FFFFFF"/>
    </a:lt1>
    <a:dk2>
      <a:srgbClr val="242A41"/>
    </a:dk2>
    <a:lt2>
      <a:srgbClr val="E2E8E3"/>
    </a:lt2>
    <a:accent1>
      <a:srgbClr val="5370C5"/>
    </a:accent1>
    <a:accent2>
      <a:srgbClr val="17B2D1"/>
    </a:accent2>
    <a:accent3>
      <a:srgbClr val="2978E7"/>
    </a:accent3>
    <a:accent4>
      <a:srgbClr val="7829E7"/>
    </a:accent4>
    <a:accent5>
      <a:srgbClr val="B517D5"/>
    </a:accent5>
    <a:accent6>
      <a:srgbClr val="E729B7"/>
    </a:accent6>
    <a:hlink>
      <a:srgbClr val="5370C5"/>
    </a:hlink>
    <a:folHlink>
      <a:srgbClr val="7F7F7F"/>
    </a:folHlink>
  </a:clrScheme>
</a:themeOverride>
</file>

<file path=docProps/app.xml><?xml version="1.0" encoding="utf-8"?>
<Properties xmlns="http://schemas.openxmlformats.org/officeDocument/2006/extended-properties" xmlns:vt="http://schemas.openxmlformats.org/officeDocument/2006/docPropsVTypes">
  <TotalTime>407</TotalTime>
  <Words>1174</Words>
  <Application>Microsoft Office PowerPoint</Application>
  <PresentationFormat>Widescreen</PresentationFormat>
  <Paragraphs>191</Paragraphs>
  <Slides>24</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-apple-system</vt:lpstr>
      <vt:lpstr>Google Sans</vt:lpstr>
      <vt:lpstr>Söhne</vt:lpstr>
      <vt:lpstr>Arial</vt:lpstr>
      <vt:lpstr>Calibri</vt:lpstr>
      <vt:lpstr>Calibri Light</vt:lpstr>
      <vt:lpstr>Noto Sans</vt:lpstr>
      <vt:lpstr>Times New Roman</vt:lpstr>
      <vt:lpstr>Wingdings</vt:lpstr>
      <vt:lpstr>Office Theme</vt:lpstr>
      <vt:lpstr>CI/CD</vt:lpstr>
      <vt:lpstr>CONTINUOUS INTERGRATION</vt:lpstr>
      <vt:lpstr>What’s CI ?</vt:lpstr>
      <vt:lpstr>Benefits</vt:lpstr>
      <vt:lpstr>CI Process</vt:lpstr>
      <vt:lpstr>CI tools</vt:lpstr>
      <vt:lpstr>Conclusion</vt:lpstr>
      <vt:lpstr>CONTINUOUS  DELIVERY/DEPLOYMENT</vt:lpstr>
      <vt:lpstr>What’s CD?</vt:lpstr>
      <vt:lpstr>What’s Continuous Delivery?</vt:lpstr>
      <vt:lpstr>What’s Continuous Deployment?</vt:lpstr>
      <vt:lpstr>Benefits</vt:lpstr>
      <vt:lpstr>CI/CD Process</vt:lpstr>
      <vt:lpstr>CD Tools</vt:lpstr>
      <vt:lpstr>Conclusion</vt:lpstr>
      <vt:lpstr>PowerPoint Presentation</vt:lpstr>
      <vt:lpstr>PowerPoint Presentation</vt:lpstr>
      <vt:lpstr>GitHub Actions with  GitHub Pages</vt:lpstr>
      <vt:lpstr>GitHub Actions with  VPS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 a Course</dc:title>
  <dc:creator>Nguyen Tuan</dc:creator>
  <cp:lastModifiedBy>Linh Nguyễn</cp:lastModifiedBy>
  <cp:revision>38</cp:revision>
  <dcterms:created xsi:type="dcterms:W3CDTF">2024-02-25T07:51:00Z</dcterms:created>
  <dcterms:modified xsi:type="dcterms:W3CDTF">2024-02-28T09:26:52Z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801920E7823D4E6FBD596B93E44615C4_12</vt:lpwstr>
  </property>
  <property fmtid="{D5CDD505-2E9C-101B-9397-08002B2CF9AE}" pid="3" name="KSOProductBuildVer">
    <vt:lpwstr>1033-12.2.0.13431</vt:lpwstr>
  </property>
</Properties>
</file>